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34" r:id="rId3"/>
    <p:sldId id="336" r:id="rId4"/>
    <p:sldId id="345" r:id="rId5"/>
    <p:sldId id="344" r:id="rId6"/>
    <p:sldId id="346" r:id="rId7"/>
    <p:sldId id="338" r:id="rId8"/>
    <p:sldId id="349" r:id="rId9"/>
    <p:sldId id="387" r:id="rId10"/>
    <p:sldId id="389" r:id="rId11"/>
    <p:sldId id="352" r:id="rId12"/>
    <p:sldId id="354" r:id="rId13"/>
    <p:sldId id="355" r:id="rId14"/>
    <p:sldId id="356" r:id="rId15"/>
    <p:sldId id="359" r:id="rId16"/>
    <p:sldId id="361" r:id="rId17"/>
    <p:sldId id="297" r:id="rId18"/>
    <p:sldId id="304" r:id="rId19"/>
    <p:sldId id="310" r:id="rId20"/>
    <p:sldId id="362" r:id="rId21"/>
    <p:sldId id="364" r:id="rId22"/>
    <p:sldId id="363" r:id="rId23"/>
    <p:sldId id="365" r:id="rId24"/>
    <p:sldId id="366" r:id="rId25"/>
    <p:sldId id="367" r:id="rId26"/>
    <p:sldId id="368" r:id="rId27"/>
    <p:sldId id="369" r:id="rId28"/>
    <p:sldId id="370" r:id="rId29"/>
    <p:sldId id="371" r:id="rId30"/>
    <p:sldId id="372" r:id="rId31"/>
    <p:sldId id="373" r:id="rId32"/>
    <p:sldId id="385" r:id="rId33"/>
    <p:sldId id="374" r:id="rId34"/>
    <p:sldId id="375" r:id="rId35"/>
    <p:sldId id="376" r:id="rId36"/>
    <p:sldId id="377" r:id="rId37"/>
    <p:sldId id="378" r:id="rId38"/>
    <p:sldId id="379" r:id="rId39"/>
    <p:sldId id="380" r:id="rId40"/>
    <p:sldId id="381" r:id="rId41"/>
    <p:sldId id="382" r:id="rId42"/>
    <p:sldId id="383" r:id="rId43"/>
    <p:sldId id="384" r:id="rId44"/>
    <p:sldId id="330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08"/>
    <p:restoredTop sz="94671"/>
  </p:normalViewPr>
  <p:slideViewPr>
    <p:cSldViewPr snapToGrid="0" snapToObjects="1">
      <p:cViewPr varScale="1">
        <p:scale>
          <a:sx n="93" d="100"/>
          <a:sy n="93" d="100"/>
        </p:scale>
        <p:origin x="216" y="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AC528-4D53-894B-B349-B5F710F9F56E}" type="datetimeFigureOut">
              <a:rPr lang="en-US" smtClean="0"/>
              <a:t>6/15/18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FCEDB-1E7F-F146-BFD8-C40E060FE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2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248DE7-56DE-4545-BF35-D3E870520EC4}" type="datetimeFigureOut">
              <a:rPr lang="en-US" smtClean="0"/>
              <a:t>6/15/18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4D6AD-D8A8-E54D-89EA-8740A6DFF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10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Fork image is from GitHub used for educational purposes.</a:t>
            </a:r>
          </a:p>
          <a:p>
            <a:r>
              <a:rPr lang="en-US" dirty="0"/>
              <a:t>Hand icon is in public domain from https://</a:t>
            </a:r>
            <a:r>
              <a:rPr lang="en-US" dirty="0" err="1"/>
              <a:t>openclipart.org</a:t>
            </a:r>
            <a:r>
              <a:rPr lang="en-US" dirty="0"/>
              <a:t>/detail/221114/hand-pointer-cursor-vectorized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4D6AD-D8A8-E54D-89EA-8740A6DFF4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08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Deleting the local branch might require a forced delete depending on how the maintainer ”merged”. `git push -D feature` (note the capital 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4D6AD-D8A8-E54D-89EA-8740A6DFF454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56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35268-B7A0-40A1-9693-9641AD7274A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3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BC03-0C09-3541-A6CA-B9A07D0F1D37}" type="datetime1">
              <a:rPr lang="en-US" smtClean="0"/>
              <a:t>6/15/18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85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299C8-5F78-EF47-B29B-B4A5833F4288}" type="datetime1">
              <a:rPr lang="en-US" smtClean="0"/>
              <a:t>6/15/18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6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F1F1-A86F-DF42-AFA3-7C9A041CDC47}" type="datetime1">
              <a:rPr lang="en-US" smtClean="0"/>
              <a:t>6/15/18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61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08924-5E09-4A4B-A06A-CCD0D5FF2E9A}" type="datetime1">
              <a:rPr lang="en-US" smtClean="0"/>
              <a:t>6/15/18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9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C327-5D43-564A-AE54-79308E5C447F}" type="datetime1">
              <a:rPr lang="en-US" smtClean="0"/>
              <a:t>6/15/18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3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2D0E-7782-CB4E-9F07-66D8D42C75F1}" type="datetime1">
              <a:rPr lang="en-US" smtClean="0"/>
              <a:t>6/15/18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0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5A09-4495-A64C-B352-7D3CB67BC26B}" type="datetime1">
              <a:rPr lang="en-US" smtClean="0"/>
              <a:t>6/15/18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16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BAD06-32E2-C748-AF2E-D06EF969E7FA}" type="datetime1">
              <a:rPr lang="en-US" smtClean="0"/>
              <a:t>6/15/18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7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4209-E09B-A94F-BD90-F93B40DD4647}" type="datetime1">
              <a:rPr lang="en-US" smtClean="0"/>
              <a:t>6/15/18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6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88A7C-F951-9448-A701-9DCE680DE259}" type="datetime1">
              <a:rPr lang="en-US" smtClean="0"/>
              <a:t>6/15/18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12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F7565-78B0-2649-BE2B-CA43C1EB355B}" type="datetime1">
              <a:rPr lang="en-US" smtClean="0"/>
              <a:t>6/15/18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4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47F35-C6B9-C94A-B58B-11496917C382}" type="datetime1">
              <a:rPr lang="en-US" smtClean="0"/>
              <a:t>6/15/18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2691" y="6356350"/>
            <a:ext cx="4924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44D5-AA56-484C-8B57-85B289DA121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142940" y="6505354"/>
            <a:ext cx="1001060" cy="352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20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creativecommons.org/licenses/by-sa/4.0/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87369"/>
            <a:ext cx="7772400" cy="1470025"/>
          </a:xfrm>
        </p:spPr>
        <p:txBody>
          <a:bodyPr/>
          <a:lstStyle/>
          <a:p>
            <a:r>
              <a:rPr lang="en-US" dirty="0" err="1"/>
              <a:t>GitHub</a:t>
            </a:r>
            <a:r>
              <a:rPr lang="en-US" dirty="0"/>
              <a:t> Workflow Activity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57456"/>
            <a:ext cx="6400800" cy="1752600"/>
          </a:xfrm>
        </p:spPr>
        <p:txBody>
          <a:bodyPr/>
          <a:lstStyle/>
          <a:p>
            <a:r>
              <a:rPr lang="en-US" dirty="0"/>
              <a:t>Darci </a:t>
            </a:r>
            <a:r>
              <a:rPr lang="en-US" dirty="0" err="1"/>
              <a:t>Burdge</a:t>
            </a:r>
            <a:br>
              <a:rPr lang="en-US" dirty="0"/>
            </a:br>
            <a:r>
              <a:rPr lang="en-US" dirty="0"/>
              <a:t>Stoney Jackson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CC9DB1-BF76-AC41-A88C-AA7D6357233C}"/>
              </a:ext>
            </a:extLst>
          </p:cNvPr>
          <p:cNvSpPr/>
          <p:nvPr/>
        </p:nvSpPr>
        <p:spPr>
          <a:xfrm>
            <a:off x="350044" y="4900136"/>
            <a:ext cx="8443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Copyright 2018 Darci </a:t>
            </a:r>
            <a:r>
              <a:rPr lang="en-US" dirty="0" err="1"/>
              <a:t>Burdge</a:t>
            </a:r>
            <a:r>
              <a:rPr lang="en-US" dirty="0"/>
              <a:t> and Stoney Jackson SOME RIGHTS RESERVED</a:t>
            </a:r>
          </a:p>
          <a:p>
            <a:endParaRPr lang="en-US" dirty="0"/>
          </a:p>
          <a:p>
            <a:r>
              <a:rPr lang="en-US" dirty="0"/>
              <a:t>This work is licensed under the Creative Commons Attribution-</a:t>
            </a:r>
            <a:r>
              <a:rPr lang="en-US" dirty="0" err="1"/>
              <a:t>ShareAlike</a:t>
            </a:r>
            <a:r>
              <a:rPr lang="en-US" dirty="0"/>
              <a:t> 4.0 International License. To view a copy of this license, visit http://</a:t>
            </a:r>
            <a:r>
              <a:rPr lang="en-US" dirty="0" err="1"/>
              <a:t>creativecommons.org</a:t>
            </a:r>
            <a:r>
              <a:rPr lang="en-US" dirty="0"/>
              <a:t>/licenses/by-</a:t>
            </a:r>
            <a:r>
              <a:rPr lang="en-US" dirty="0" err="1"/>
              <a:t>sa</a:t>
            </a:r>
            <a:r>
              <a:rPr lang="en-US" dirty="0"/>
              <a:t>/4.0/ .</a:t>
            </a:r>
          </a:p>
        </p:txBody>
      </p:sp>
    </p:spTree>
    <p:extLst>
      <p:ext uri="{BB962C8B-B14F-4D97-AF65-F5344CB8AC3E}">
        <p14:creationId xmlns:p14="http://schemas.microsoft.com/office/powerpoint/2010/main" val="379066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n 8">
            <a:extLst>
              <a:ext uri="{FF2B5EF4-FFF2-40B4-BE49-F238E27FC236}">
                <a16:creationId xmlns:a16="http://schemas.microsoft.com/office/drawing/2014/main" id="{20BA0890-3181-4B40-837E-53FA40290E9F}"/>
              </a:ext>
            </a:extLst>
          </p:cNvPr>
          <p:cNvSpPr/>
          <p:nvPr/>
        </p:nvSpPr>
        <p:spPr>
          <a:xfrm>
            <a:off x="5958927" y="4591793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local clone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Contribute a change</a:t>
            </a:r>
          </a:p>
        </p:txBody>
      </p:sp>
      <p:sp>
        <p:nvSpPr>
          <p:cNvPr id="4" name="Cloud 3"/>
          <p:cNvSpPr/>
          <p:nvPr/>
        </p:nvSpPr>
        <p:spPr>
          <a:xfrm>
            <a:off x="570904" y="1845565"/>
            <a:ext cx="7918186" cy="213907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Can 2"/>
          <p:cNvSpPr/>
          <p:nvPr/>
        </p:nvSpPr>
        <p:spPr>
          <a:xfrm>
            <a:off x="1335321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project</a:t>
            </a:r>
          </a:p>
          <a:p>
            <a:pPr algn="ctr"/>
            <a:r>
              <a:rPr lang="en-US" sz="2800" dirty="0"/>
              <a:t>(upstream)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10</a:t>
            </a:fld>
            <a:endParaRPr lang="en-US"/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124F46D5-6E2C-574A-AB23-5366FF20E1AC}"/>
              </a:ext>
            </a:extLst>
          </p:cNvPr>
          <p:cNvSpPr/>
          <p:nvPr/>
        </p:nvSpPr>
        <p:spPr>
          <a:xfrm>
            <a:off x="5958924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fork</a:t>
            </a:r>
            <a:br>
              <a:rPr lang="en-US" sz="2800" dirty="0"/>
            </a:br>
            <a:r>
              <a:rPr lang="en-US" sz="2800" dirty="0"/>
              <a:t>(origin)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DB2C72-BA4D-EA48-A463-0B501361C74F}"/>
              </a:ext>
            </a:extLst>
          </p:cNvPr>
          <p:cNvCxnSpPr>
            <a:stCxn id="9" idx="2"/>
            <a:endCxn id="3" idx="3"/>
          </p:cNvCxnSpPr>
          <p:nvPr/>
        </p:nvCxnSpPr>
        <p:spPr>
          <a:xfrm flipH="1" flipV="1">
            <a:off x="2271025" y="3165770"/>
            <a:ext cx="3687902" cy="2228177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8687A2-2C84-2E43-B143-A18ED3FBF6CD}"/>
              </a:ext>
            </a:extLst>
          </p:cNvPr>
          <p:cNvCxnSpPr>
            <a:cxnSpLocks/>
            <a:stCxn id="7" idx="2"/>
            <a:endCxn id="3" idx="4"/>
          </p:cNvCxnSpPr>
          <p:nvPr/>
        </p:nvCxnSpPr>
        <p:spPr>
          <a:xfrm flipH="1">
            <a:off x="3206729" y="2363616"/>
            <a:ext cx="2752195" cy="0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AA26155-A407-EA49-8424-7A8D2C59A5D1}"/>
              </a:ext>
            </a:extLst>
          </p:cNvPr>
          <p:cNvSpPr txBox="1"/>
          <p:nvPr/>
        </p:nvSpPr>
        <p:spPr>
          <a:xfrm>
            <a:off x="3682717" y="2370484"/>
            <a:ext cx="247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forked from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AD22EA1-483A-0E41-AC1B-AFD52A00D27F}"/>
              </a:ext>
            </a:extLst>
          </p:cNvPr>
          <p:cNvCxnSpPr>
            <a:cxnSpLocks/>
            <a:stCxn id="9" idx="1"/>
          </p:cNvCxnSpPr>
          <p:nvPr/>
        </p:nvCxnSpPr>
        <p:spPr>
          <a:xfrm flipV="1">
            <a:off x="6894631" y="3183701"/>
            <a:ext cx="0" cy="1408092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C2CF9E8-984E-6348-93DB-CF80CE4E065C}"/>
              </a:ext>
            </a:extLst>
          </p:cNvPr>
          <p:cNvSpPr txBox="1"/>
          <p:nvPr/>
        </p:nvSpPr>
        <p:spPr>
          <a:xfrm>
            <a:off x="5428330" y="4043491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origin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9BF49F-18C6-C340-AE2F-1C17684E60A4}"/>
              </a:ext>
            </a:extLst>
          </p:cNvPr>
          <p:cNvSpPr txBox="1"/>
          <p:nvPr/>
        </p:nvSpPr>
        <p:spPr>
          <a:xfrm>
            <a:off x="2263846" y="4154598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upstream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27D11BA-6F3A-9147-9B3F-AC3CE3C86916}"/>
              </a:ext>
            </a:extLst>
          </p:cNvPr>
          <p:cNvSpPr/>
          <p:nvPr/>
        </p:nvSpPr>
        <p:spPr>
          <a:xfrm>
            <a:off x="7668869" y="5192028"/>
            <a:ext cx="428196" cy="439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70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n 8">
            <a:extLst>
              <a:ext uri="{FF2B5EF4-FFF2-40B4-BE49-F238E27FC236}">
                <a16:creationId xmlns:a16="http://schemas.microsoft.com/office/drawing/2014/main" id="{20BA0890-3181-4B40-837E-53FA40290E9F}"/>
              </a:ext>
            </a:extLst>
          </p:cNvPr>
          <p:cNvSpPr/>
          <p:nvPr/>
        </p:nvSpPr>
        <p:spPr>
          <a:xfrm>
            <a:off x="5958927" y="4591793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local clone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Contribute a change</a:t>
            </a:r>
          </a:p>
        </p:txBody>
      </p:sp>
      <p:sp>
        <p:nvSpPr>
          <p:cNvPr id="4" name="Cloud 3"/>
          <p:cNvSpPr/>
          <p:nvPr/>
        </p:nvSpPr>
        <p:spPr>
          <a:xfrm>
            <a:off x="570904" y="1845565"/>
            <a:ext cx="7918186" cy="213907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Can 2"/>
          <p:cNvSpPr/>
          <p:nvPr/>
        </p:nvSpPr>
        <p:spPr>
          <a:xfrm>
            <a:off x="1335321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project</a:t>
            </a:r>
          </a:p>
          <a:p>
            <a:pPr algn="ctr"/>
            <a:r>
              <a:rPr lang="en-US" sz="2800" dirty="0"/>
              <a:t>(upstream)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11</a:t>
            </a:fld>
            <a:endParaRPr lang="en-US"/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124F46D5-6E2C-574A-AB23-5366FF20E1AC}"/>
              </a:ext>
            </a:extLst>
          </p:cNvPr>
          <p:cNvSpPr/>
          <p:nvPr/>
        </p:nvSpPr>
        <p:spPr>
          <a:xfrm>
            <a:off x="5958924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fork</a:t>
            </a:r>
            <a:br>
              <a:rPr lang="en-US" sz="2800" dirty="0"/>
            </a:br>
            <a:r>
              <a:rPr lang="en-US" sz="2800" dirty="0"/>
              <a:t>(origin)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DB2C72-BA4D-EA48-A463-0B501361C74F}"/>
              </a:ext>
            </a:extLst>
          </p:cNvPr>
          <p:cNvCxnSpPr>
            <a:stCxn id="9" idx="2"/>
            <a:endCxn id="3" idx="3"/>
          </p:cNvCxnSpPr>
          <p:nvPr/>
        </p:nvCxnSpPr>
        <p:spPr>
          <a:xfrm flipH="1" flipV="1">
            <a:off x="2271025" y="3165770"/>
            <a:ext cx="3687902" cy="2228177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8687A2-2C84-2E43-B143-A18ED3FBF6CD}"/>
              </a:ext>
            </a:extLst>
          </p:cNvPr>
          <p:cNvCxnSpPr>
            <a:cxnSpLocks/>
            <a:stCxn id="7" idx="2"/>
            <a:endCxn id="3" idx="4"/>
          </p:cNvCxnSpPr>
          <p:nvPr/>
        </p:nvCxnSpPr>
        <p:spPr>
          <a:xfrm flipH="1">
            <a:off x="3206729" y="2363616"/>
            <a:ext cx="2752195" cy="0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AA26155-A407-EA49-8424-7A8D2C59A5D1}"/>
              </a:ext>
            </a:extLst>
          </p:cNvPr>
          <p:cNvSpPr txBox="1"/>
          <p:nvPr/>
        </p:nvSpPr>
        <p:spPr>
          <a:xfrm>
            <a:off x="3682717" y="2370484"/>
            <a:ext cx="247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forked from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AD22EA1-483A-0E41-AC1B-AFD52A00D27F}"/>
              </a:ext>
            </a:extLst>
          </p:cNvPr>
          <p:cNvCxnSpPr>
            <a:cxnSpLocks/>
            <a:stCxn id="9" idx="1"/>
          </p:cNvCxnSpPr>
          <p:nvPr/>
        </p:nvCxnSpPr>
        <p:spPr>
          <a:xfrm flipV="1">
            <a:off x="6894631" y="3183701"/>
            <a:ext cx="0" cy="1408092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C2CF9E8-984E-6348-93DB-CF80CE4E065C}"/>
              </a:ext>
            </a:extLst>
          </p:cNvPr>
          <p:cNvSpPr txBox="1"/>
          <p:nvPr/>
        </p:nvSpPr>
        <p:spPr>
          <a:xfrm>
            <a:off x="5428330" y="4043491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origin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9BF49F-18C6-C340-AE2F-1C17684E60A4}"/>
              </a:ext>
            </a:extLst>
          </p:cNvPr>
          <p:cNvSpPr txBox="1"/>
          <p:nvPr/>
        </p:nvSpPr>
        <p:spPr>
          <a:xfrm>
            <a:off x="2263846" y="4154598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upstream</a:t>
            </a:r>
          </a:p>
        </p:txBody>
      </p:sp>
      <p:sp>
        <p:nvSpPr>
          <p:cNvPr id="22" name="Up Arrow 21">
            <a:extLst>
              <a:ext uri="{FF2B5EF4-FFF2-40B4-BE49-F238E27FC236}">
                <a16:creationId xmlns:a16="http://schemas.microsoft.com/office/drawing/2014/main" id="{A8AC8793-5E98-4C4F-B19D-E8DCBDA56AED}"/>
              </a:ext>
            </a:extLst>
          </p:cNvPr>
          <p:cNvSpPr/>
          <p:nvPr/>
        </p:nvSpPr>
        <p:spPr>
          <a:xfrm>
            <a:off x="6932206" y="3004659"/>
            <a:ext cx="1685304" cy="1673159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push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27D11BA-6F3A-9147-9B3F-AC3CE3C86916}"/>
              </a:ext>
            </a:extLst>
          </p:cNvPr>
          <p:cNvSpPr/>
          <p:nvPr/>
        </p:nvSpPr>
        <p:spPr>
          <a:xfrm>
            <a:off x="7668869" y="5192028"/>
            <a:ext cx="428196" cy="439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9FACC31-9CF5-E349-8B7F-17F994FE8685}"/>
              </a:ext>
            </a:extLst>
          </p:cNvPr>
          <p:cNvSpPr/>
          <p:nvPr/>
        </p:nvSpPr>
        <p:spPr>
          <a:xfrm>
            <a:off x="7668869" y="2203067"/>
            <a:ext cx="428196" cy="439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6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n 8">
            <a:extLst>
              <a:ext uri="{FF2B5EF4-FFF2-40B4-BE49-F238E27FC236}">
                <a16:creationId xmlns:a16="http://schemas.microsoft.com/office/drawing/2014/main" id="{20BA0890-3181-4B40-837E-53FA40290E9F}"/>
              </a:ext>
            </a:extLst>
          </p:cNvPr>
          <p:cNvSpPr/>
          <p:nvPr/>
        </p:nvSpPr>
        <p:spPr>
          <a:xfrm>
            <a:off x="5958927" y="4591793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local clone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Contribute a change</a:t>
            </a:r>
          </a:p>
        </p:txBody>
      </p:sp>
      <p:sp>
        <p:nvSpPr>
          <p:cNvPr id="4" name="Cloud 3"/>
          <p:cNvSpPr/>
          <p:nvPr/>
        </p:nvSpPr>
        <p:spPr>
          <a:xfrm>
            <a:off x="570904" y="1845565"/>
            <a:ext cx="7918186" cy="213907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Can 2"/>
          <p:cNvSpPr/>
          <p:nvPr/>
        </p:nvSpPr>
        <p:spPr>
          <a:xfrm>
            <a:off x="1335321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project</a:t>
            </a:r>
          </a:p>
          <a:p>
            <a:pPr algn="ctr"/>
            <a:r>
              <a:rPr lang="en-US" sz="2800" dirty="0"/>
              <a:t>(upstream)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12</a:t>
            </a:fld>
            <a:endParaRPr lang="en-US"/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124F46D5-6E2C-574A-AB23-5366FF20E1AC}"/>
              </a:ext>
            </a:extLst>
          </p:cNvPr>
          <p:cNvSpPr/>
          <p:nvPr/>
        </p:nvSpPr>
        <p:spPr>
          <a:xfrm>
            <a:off x="5958924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fork</a:t>
            </a:r>
            <a:br>
              <a:rPr lang="en-US" sz="2800" dirty="0"/>
            </a:br>
            <a:r>
              <a:rPr lang="en-US" sz="2800" dirty="0"/>
              <a:t>(origin)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DB2C72-BA4D-EA48-A463-0B501361C74F}"/>
              </a:ext>
            </a:extLst>
          </p:cNvPr>
          <p:cNvCxnSpPr>
            <a:stCxn id="9" idx="2"/>
            <a:endCxn id="3" idx="3"/>
          </p:cNvCxnSpPr>
          <p:nvPr/>
        </p:nvCxnSpPr>
        <p:spPr>
          <a:xfrm flipH="1" flipV="1">
            <a:off x="2271025" y="3165770"/>
            <a:ext cx="3687902" cy="2228177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8687A2-2C84-2E43-B143-A18ED3FBF6CD}"/>
              </a:ext>
            </a:extLst>
          </p:cNvPr>
          <p:cNvCxnSpPr>
            <a:cxnSpLocks/>
            <a:stCxn id="7" idx="2"/>
            <a:endCxn id="3" idx="4"/>
          </p:cNvCxnSpPr>
          <p:nvPr/>
        </p:nvCxnSpPr>
        <p:spPr>
          <a:xfrm flipH="1">
            <a:off x="3206729" y="2363616"/>
            <a:ext cx="2752195" cy="0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AA26155-A407-EA49-8424-7A8D2C59A5D1}"/>
              </a:ext>
            </a:extLst>
          </p:cNvPr>
          <p:cNvSpPr txBox="1"/>
          <p:nvPr/>
        </p:nvSpPr>
        <p:spPr>
          <a:xfrm>
            <a:off x="3682717" y="2370484"/>
            <a:ext cx="247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forked from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AD22EA1-483A-0E41-AC1B-AFD52A00D27F}"/>
              </a:ext>
            </a:extLst>
          </p:cNvPr>
          <p:cNvCxnSpPr>
            <a:cxnSpLocks/>
            <a:stCxn id="9" idx="1"/>
          </p:cNvCxnSpPr>
          <p:nvPr/>
        </p:nvCxnSpPr>
        <p:spPr>
          <a:xfrm flipV="1">
            <a:off x="6894631" y="3183701"/>
            <a:ext cx="0" cy="1408092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C2CF9E8-984E-6348-93DB-CF80CE4E065C}"/>
              </a:ext>
            </a:extLst>
          </p:cNvPr>
          <p:cNvSpPr txBox="1"/>
          <p:nvPr/>
        </p:nvSpPr>
        <p:spPr>
          <a:xfrm>
            <a:off x="5428330" y="4043491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origin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9BF49F-18C6-C340-AE2F-1C17684E60A4}"/>
              </a:ext>
            </a:extLst>
          </p:cNvPr>
          <p:cNvSpPr txBox="1"/>
          <p:nvPr/>
        </p:nvSpPr>
        <p:spPr>
          <a:xfrm>
            <a:off x="2263846" y="4154598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upstream</a:t>
            </a:r>
          </a:p>
        </p:txBody>
      </p:sp>
      <p:sp>
        <p:nvSpPr>
          <p:cNvPr id="22" name="Up Arrow 21">
            <a:extLst>
              <a:ext uri="{FF2B5EF4-FFF2-40B4-BE49-F238E27FC236}">
                <a16:creationId xmlns:a16="http://schemas.microsoft.com/office/drawing/2014/main" id="{A8AC8793-5E98-4C4F-B19D-E8DCBDA56AED}"/>
              </a:ext>
            </a:extLst>
          </p:cNvPr>
          <p:cNvSpPr/>
          <p:nvPr/>
        </p:nvSpPr>
        <p:spPr>
          <a:xfrm>
            <a:off x="6932206" y="3004659"/>
            <a:ext cx="1685304" cy="1673159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push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27D11BA-6F3A-9147-9B3F-AC3CE3C86916}"/>
              </a:ext>
            </a:extLst>
          </p:cNvPr>
          <p:cNvSpPr/>
          <p:nvPr/>
        </p:nvSpPr>
        <p:spPr>
          <a:xfrm>
            <a:off x="7668869" y="5192028"/>
            <a:ext cx="428196" cy="439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9FACC31-9CF5-E349-8B7F-17F994FE8685}"/>
              </a:ext>
            </a:extLst>
          </p:cNvPr>
          <p:cNvSpPr/>
          <p:nvPr/>
        </p:nvSpPr>
        <p:spPr>
          <a:xfrm>
            <a:off x="7668869" y="2203067"/>
            <a:ext cx="428196" cy="439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>
            <a:extLst>
              <a:ext uri="{FF2B5EF4-FFF2-40B4-BE49-F238E27FC236}">
                <a16:creationId xmlns:a16="http://schemas.microsoft.com/office/drawing/2014/main" id="{D052BF2D-84C8-2F42-806D-BB543039BD3A}"/>
              </a:ext>
            </a:extLst>
          </p:cNvPr>
          <p:cNvSpPr/>
          <p:nvPr/>
        </p:nvSpPr>
        <p:spPr>
          <a:xfrm>
            <a:off x="3206729" y="1152389"/>
            <a:ext cx="2752195" cy="1211227"/>
          </a:xfrm>
          <a:prstGeom prst="lef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dk1"/>
                </a:solidFill>
              </a:rPr>
              <a:t>pull-request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D732476-7AAA-1344-9EC7-BC8481504B49}"/>
              </a:ext>
            </a:extLst>
          </p:cNvPr>
          <p:cNvSpPr/>
          <p:nvPr/>
        </p:nvSpPr>
        <p:spPr>
          <a:xfrm>
            <a:off x="986125" y="2203067"/>
            <a:ext cx="428196" cy="439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52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n 8">
            <a:extLst>
              <a:ext uri="{FF2B5EF4-FFF2-40B4-BE49-F238E27FC236}">
                <a16:creationId xmlns:a16="http://schemas.microsoft.com/office/drawing/2014/main" id="{20BA0890-3181-4B40-837E-53FA40290E9F}"/>
              </a:ext>
            </a:extLst>
          </p:cNvPr>
          <p:cNvSpPr/>
          <p:nvPr/>
        </p:nvSpPr>
        <p:spPr>
          <a:xfrm>
            <a:off x="5958927" y="4591793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local clone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 a change</a:t>
            </a:r>
          </a:p>
        </p:txBody>
      </p:sp>
      <p:sp>
        <p:nvSpPr>
          <p:cNvPr id="4" name="Cloud 3"/>
          <p:cNvSpPr/>
          <p:nvPr/>
        </p:nvSpPr>
        <p:spPr>
          <a:xfrm>
            <a:off x="570904" y="1845565"/>
            <a:ext cx="7918186" cy="213907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Can 2"/>
          <p:cNvSpPr/>
          <p:nvPr/>
        </p:nvSpPr>
        <p:spPr>
          <a:xfrm>
            <a:off x="1335321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project</a:t>
            </a:r>
          </a:p>
          <a:p>
            <a:pPr algn="ctr"/>
            <a:r>
              <a:rPr lang="en-US" sz="2800" dirty="0"/>
              <a:t>(upstream)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13</a:t>
            </a:fld>
            <a:endParaRPr lang="en-US"/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124F46D5-6E2C-574A-AB23-5366FF20E1AC}"/>
              </a:ext>
            </a:extLst>
          </p:cNvPr>
          <p:cNvSpPr/>
          <p:nvPr/>
        </p:nvSpPr>
        <p:spPr>
          <a:xfrm>
            <a:off x="5958924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fork</a:t>
            </a:r>
            <a:br>
              <a:rPr lang="en-US" sz="2800" dirty="0"/>
            </a:br>
            <a:r>
              <a:rPr lang="en-US" sz="2800" dirty="0"/>
              <a:t>(origin)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DB2C72-BA4D-EA48-A463-0B501361C74F}"/>
              </a:ext>
            </a:extLst>
          </p:cNvPr>
          <p:cNvCxnSpPr>
            <a:stCxn id="9" idx="2"/>
            <a:endCxn id="3" idx="3"/>
          </p:cNvCxnSpPr>
          <p:nvPr/>
        </p:nvCxnSpPr>
        <p:spPr>
          <a:xfrm flipH="1" flipV="1">
            <a:off x="2271025" y="3165770"/>
            <a:ext cx="3687902" cy="2228177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8687A2-2C84-2E43-B143-A18ED3FBF6CD}"/>
              </a:ext>
            </a:extLst>
          </p:cNvPr>
          <p:cNvCxnSpPr>
            <a:cxnSpLocks/>
            <a:stCxn id="7" idx="2"/>
            <a:endCxn id="3" idx="4"/>
          </p:cNvCxnSpPr>
          <p:nvPr/>
        </p:nvCxnSpPr>
        <p:spPr>
          <a:xfrm flipH="1">
            <a:off x="3206729" y="2363616"/>
            <a:ext cx="2752195" cy="0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AA26155-A407-EA49-8424-7A8D2C59A5D1}"/>
              </a:ext>
            </a:extLst>
          </p:cNvPr>
          <p:cNvSpPr txBox="1"/>
          <p:nvPr/>
        </p:nvSpPr>
        <p:spPr>
          <a:xfrm>
            <a:off x="3682717" y="2370484"/>
            <a:ext cx="247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forked from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AD22EA1-483A-0E41-AC1B-AFD52A00D27F}"/>
              </a:ext>
            </a:extLst>
          </p:cNvPr>
          <p:cNvCxnSpPr>
            <a:cxnSpLocks/>
            <a:stCxn id="9" idx="1"/>
          </p:cNvCxnSpPr>
          <p:nvPr/>
        </p:nvCxnSpPr>
        <p:spPr>
          <a:xfrm flipV="1">
            <a:off x="6894631" y="3183701"/>
            <a:ext cx="0" cy="1408092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C2CF9E8-984E-6348-93DB-CF80CE4E065C}"/>
              </a:ext>
            </a:extLst>
          </p:cNvPr>
          <p:cNvSpPr txBox="1"/>
          <p:nvPr/>
        </p:nvSpPr>
        <p:spPr>
          <a:xfrm>
            <a:off x="5428330" y="4043491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origin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9BF49F-18C6-C340-AE2F-1C17684E60A4}"/>
              </a:ext>
            </a:extLst>
          </p:cNvPr>
          <p:cNvSpPr txBox="1"/>
          <p:nvPr/>
        </p:nvSpPr>
        <p:spPr>
          <a:xfrm>
            <a:off x="2263846" y="4154598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upstream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27D11BA-6F3A-9147-9B3F-AC3CE3C86916}"/>
              </a:ext>
            </a:extLst>
          </p:cNvPr>
          <p:cNvSpPr/>
          <p:nvPr/>
        </p:nvSpPr>
        <p:spPr>
          <a:xfrm>
            <a:off x="7668869" y="5192028"/>
            <a:ext cx="428196" cy="439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9FACC31-9CF5-E349-8B7F-17F994FE8685}"/>
              </a:ext>
            </a:extLst>
          </p:cNvPr>
          <p:cNvSpPr/>
          <p:nvPr/>
        </p:nvSpPr>
        <p:spPr>
          <a:xfrm>
            <a:off x="7668869" y="2203067"/>
            <a:ext cx="428196" cy="439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D732476-7AAA-1344-9EC7-BC8481504B49}"/>
              </a:ext>
            </a:extLst>
          </p:cNvPr>
          <p:cNvSpPr/>
          <p:nvPr/>
        </p:nvSpPr>
        <p:spPr>
          <a:xfrm>
            <a:off x="986125" y="2203067"/>
            <a:ext cx="428196" cy="439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435EE4C-ADAA-0644-BDEE-540C5C7A4B91}"/>
              </a:ext>
            </a:extLst>
          </p:cNvPr>
          <p:cNvSpPr/>
          <p:nvPr/>
        </p:nvSpPr>
        <p:spPr>
          <a:xfrm>
            <a:off x="986125" y="1924371"/>
            <a:ext cx="428196" cy="43969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659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n 8">
            <a:extLst>
              <a:ext uri="{FF2B5EF4-FFF2-40B4-BE49-F238E27FC236}">
                <a16:creationId xmlns:a16="http://schemas.microsoft.com/office/drawing/2014/main" id="{20BA0890-3181-4B40-837E-53FA40290E9F}"/>
              </a:ext>
            </a:extLst>
          </p:cNvPr>
          <p:cNvSpPr/>
          <p:nvPr/>
        </p:nvSpPr>
        <p:spPr>
          <a:xfrm>
            <a:off x="5958927" y="4591793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local clone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 Changes</a:t>
            </a:r>
          </a:p>
        </p:txBody>
      </p:sp>
      <p:sp>
        <p:nvSpPr>
          <p:cNvPr id="4" name="Cloud 3"/>
          <p:cNvSpPr/>
          <p:nvPr/>
        </p:nvSpPr>
        <p:spPr>
          <a:xfrm>
            <a:off x="570904" y="1845565"/>
            <a:ext cx="7918186" cy="213907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Can 2"/>
          <p:cNvSpPr/>
          <p:nvPr/>
        </p:nvSpPr>
        <p:spPr>
          <a:xfrm>
            <a:off x="1335321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project</a:t>
            </a:r>
          </a:p>
          <a:p>
            <a:pPr algn="ctr"/>
            <a:r>
              <a:rPr lang="en-US" sz="2800" dirty="0"/>
              <a:t>(upstream)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14</a:t>
            </a:fld>
            <a:endParaRPr lang="en-US"/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124F46D5-6E2C-574A-AB23-5366FF20E1AC}"/>
              </a:ext>
            </a:extLst>
          </p:cNvPr>
          <p:cNvSpPr/>
          <p:nvPr/>
        </p:nvSpPr>
        <p:spPr>
          <a:xfrm>
            <a:off x="5958924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fork</a:t>
            </a:r>
            <a:br>
              <a:rPr lang="en-US" sz="2800" dirty="0"/>
            </a:br>
            <a:r>
              <a:rPr lang="en-US" sz="2800" dirty="0"/>
              <a:t>(origin)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DB2C72-BA4D-EA48-A463-0B501361C74F}"/>
              </a:ext>
            </a:extLst>
          </p:cNvPr>
          <p:cNvCxnSpPr>
            <a:stCxn id="9" idx="2"/>
            <a:endCxn id="3" idx="3"/>
          </p:cNvCxnSpPr>
          <p:nvPr/>
        </p:nvCxnSpPr>
        <p:spPr>
          <a:xfrm flipH="1" flipV="1">
            <a:off x="2271025" y="3165770"/>
            <a:ext cx="3687902" cy="2228177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8687A2-2C84-2E43-B143-A18ED3FBF6CD}"/>
              </a:ext>
            </a:extLst>
          </p:cNvPr>
          <p:cNvCxnSpPr>
            <a:cxnSpLocks/>
            <a:stCxn id="7" idx="2"/>
            <a:endCxn id="3" idx="4"/>
          </p:cNvCxnSpPr>
          <p:nvPr/>
        </p:nvCxnSpPr>
        <p:spPr>
          <a:xfrm flipH="1">
            <a:off x="3206729" y="2363616"/>
            <a:ext cx="2752195" cy="0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AA26155-A407-EA49-8424-7A8D2C59A5D1}"/>
              </a:ext>
            </a:extLst>
          </p:cNvPr>
          <p:cNvSpPr txBox="1"/>
          <p:nvPr/>
        </p:nvSpPr>
        <p:spPr>
          <a:xfrm>
            <a:off x="3682717" y="2370484"/>
            <a:ext cx="247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forked from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AD22EA1-483A-0E41-AC1B-AFD52A00D27F}"/>
              </a:ext>
            </a:extLst>
          </p:cNvPr>
          <p:cNvCxnSpPr>
            <a:cxnSpLocks/>
            <a:stCxn id="9" idx="1"/>
          </p:cNvCxnSpPr>
          <p:nvPr/>
        </p:nvCxnSpPr>
        <p:spPr>
          <a:xfrm flipV="1">
            <a:off x="6894631" y="3183701"/>
            <a:ext cx="0" cy="1408092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C2CF9E8-984E-6348-93DB-CF80CE4E065C}"/>
              </a:ext>
            </a:extLst>
          </p:cNvPr>
          <p:cNvSpPr txBox="1"/>
          <p:nvPr/>
        </p:nvSpPr>
        <p:spPr>
          <a:xfrm>
            <a:off x="5428330" y="4043491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origin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9BF49F-18C6-C340-AE2F-1C17684E60A4}"/>
              </a:ext>
            </a:extLst>
          </p:cNvPr>
          <p:cNvSpPr txBox="1"/>
          <p:nvPr/>
        </p:nvSpPr>
        <p:spPr>
          <a:xfrm>
            <a:off x="2263846" y="4154598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upstream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27D11BA-6F3A-9147-9B3F-AC3CE3C86916}"/>
              </a:ext>
            </a:extLst>
          </p:cNvPr>
          <p:cNvSpPr/>
          <p:nvPr/>
        </p:nvSpPr>
        <p:spPr>
          <a:xfrm>
            <a:off x="7668869" y="5192028"/>
            <a:ext cx="428196" cy="439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9FACC31-9CF5-E349-8B7F-17F994FE8685}"/>
              </a:ext>
            </a:extLst>
          </p:cNvPr>
          <p:cNvSpPr/>
          <p:nvPr/>
        </p:nvSpPr>
        <p:spPr>
          <a:xfrm>
            <a:off x="7668869" y="2203067"/>
            <a:ext cx="428196" cy="439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D732476-7AAA-1344-9EC7-BC8481504B49}"/>
              </a:ext>
            </a:extLst>
          </p:cNvPr>
          <p:cNvSpPr/>
          <p:nvPr/>
        </p:nvSpPr>
        <p:spPr>
          <a:xfrm>
            <a:off x="986125" y="2203067"/>
            <a:ext cx="428196" cy="439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435EE4C-ADAA-0644-BDEE-540C5C7A4B91}"/>
              </a:ext>
            </a:extLst>
          </p:cNvPr>
          <p:cNvSpPr/>
          <p:nvPr/>
        </p:nvSpPr>
        <p:spPr>
          <a:xfrm>
            <a:off x="986125" y="1924371"/>
            <a:ext cx="428196" cy="43969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41B4CEFE-8246-6D44-86E3-897421313291}"/>
              </a:ext>
            </a:extLst>
          </p:cNvPr>
          <p:cNvSpPr/>
          <p:nvPr/>
        </p:nvSpPr>
        <p:spPr>
          <a:xfrm rot="1913322">
            <a:off x="2721777" y="3287475"/>
            <a:ext cx="3563025" cy="142602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dk1"/>
                </a:solidFill>
              </a:rPr>
              <a:t>pull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0E2EFEF-BEB5-0441-B82D-136CCF95194C}"/>
              </a:ext>
            </a:extLst>
          </p:cNvPr>
          <p:cNvSpPr/>
          <p:nvPr/>
        </p:nvSpPr>
        <p:spPr>
          <a:xfrm>
            <a:off x="7680275" y="4972181"/>
            <a:ext cx="428196" cy="43969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79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n 8">
            <a:extLst>
              <a:ext uri="{FF2B5EF4-FFF2-40B4-BE49-F238E27FC236}">
                <a16:creationId xmlns:a16="http://schemas.microsoft.com/office/drawing/2014/main" id="{20BA0890-3181-4B40-837E-53FA40290E9F}"/>
              </a:ext>
            </a:extLst>
          </p:cNvPr>
          <p:cNvSpPr/>
          <p:nvPr/>
        </p:nvSpPr>
        <p:spPr>
          <a:xfrm>
            <a:off x="5958927" y="4591793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local clone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 Changes</a:t>
            </a:r>
          </a:p>
        </p:txBody>
      </p:sp>
      <p:sp>
        <p:nvSpPr>
          <p:cNvPr id="4" name="Cloud 3"/>
          <p:cNvSpPr/>
          <p:nvPr/>
        </p:nvSpPr>
        <p:spPr>
          <a:xfrm>
            <a:off x="570904" y="1845565"/>
            <a:ext cx="7918186" cy="213907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Can 2"/>
          <p:cNvSpPr/>
          <p:nvPr/>
        </p:nvSpPr>
        <p:spPr>
          <a:xfrm>
            <a:off x="1335321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project</a:t>
            </a:r>
          </a:p>
          <a:p>
            <a:pPr algn="ctr"/>
            <a:r>
              <a:rPr lang="en-US" sz="2800" dirty="0"/>
              <a:t>(upstream)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15</a:t>
            </a:fld>
            <a:endParaRPr lang="en-US"/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124F46D5-6E2C-574A-AB23-5366FF20E1AC}"/>
              </a:ext>
            </a:extLst>
          </p:cNvPr>
          <p:cNvSpPr/>
          <p:nvPr/>
        </p:nvSpPr>
        <p:spPr>
          <a:xfrm>
            <a:off x="5958924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fork</a:t>
            </a:r>
            <a:br>
              <a:rPr lang="en-US" sz="2800" dirty="0"/>
            </a:br>
            <a:r>
              <a:rPr lang="en-US" sz="2800" dirty="0"/>
              <a:t>(origin)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4DB2C72-BA4D-EA48-A463-0B501361C74F}"/>
              </a:ext>
            </a:extLst>
          </p:cNvPr>
          <p:cNvCxnSpPr>
            <a:stCxn id="9" idx="2"/>
            <a:endCxn id="3" idx="3"/>
          </p:cNvCxnSpPr>
          <p:nvPr/>
        </p:nvCxnSpPr>
        <p:spPr>
          <a:xfrm flipH="1" flipV="1">
            <a:off x="2271025" y="3165770"/>
            <a:ext cx="3687902" cy="2228177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8687A2-2C84-2E43-B143-A18ED3FBF6CD}"/>
              </a:ext>
            </a:extLst>
          </p:cNvPr>
          <p:cNvCxnSpPr>
            <a:cxnSpLocks/>
            <a:stCxn id="7" idx="2"/>
            <a:endCxn id="3" idx="4"/>
          </p:cNvCxnSpPr>
          <p:nvPr/>
        </p:nvCxnSpPr>
        <p:spPr>
          <a:xfrm flipH="1">
            <a:off x="3206729" y="2363616"/>
            <a:ext cx="2752195" cy="0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AA26155-A407-EA49-8424-7A8D2C59A5D1}"/>
              </a:ext>
            </a:extLst>
          </p:cNvPr>
          <p:cNvSpPr txBox="1"/>
          <p:nvPr/>
        </p:nvSpPr>
        <p:spPr>
          <a:xfrm>
            <a:off x="3682717" y="2370484"/>
            <a:ext cx="247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forked from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AD22EA1-483A-0E41-AC1B-AFD52A00D27F}"/>
              </a:ext>
            </a:extLst>
          </p:cNvPr>
          <p:cNvCxnSpPr>
            <a:cxnSpLocks/>
            <a:stCxn id="9" idx="1"/>
          </p:cNvCxnSpPr>
          <p:nvPr/>
        </p:nvCxnSpPr>
        <p:spPr>
          <a:xfrm flipV="1">
            <a:off x="6894631" y="3183701"/>
            <a:ext cx="0" cy="1408092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C2CF9E8-984E-6348-93DB-CF80CE4E065C}"/>
              </a:ext>
            </a:extLst>
          </p:cNvPr>
          <p:cNvSpPr txBox="1"/>
          <p:nvPr/>
        </p:nvSpPr>
        <p:spPr>
          <a:xfrm>
            <a:off x="5428330" y="4043491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origin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19BF49F-18C6-C340-AE2F-1C17684E60A4}"/>
              </a:ext>
            </a:extLst>
          </p:cNvPr>
          <p:cNvSpPr txBox="1"/>
          <p:nvPr/>
        </p:nvSpPr>
        <p:spPr>
          <a:xfrm>
            <a:off x="2263846" y="4154598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upstream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27D11BA-6F3A-9147-9B3F-AC3CE3C86916}"/>
              </a:ext>
            </a:extLst>
          </p:cNvPr>
          <p:cNvSpPr/>
          <p:nvPr/>
        </p:nvSpPr>
        <p:spPr>
          <a:xfrm>
            <a:off x="7668869" y="5192028"/>
            <a:ext cx="428196" cy="439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9FACC31-9CF5-E349-8B7F-17F994FE8685}"/>
              </a:ext>
            </a:extLst>
          </p:cNvPr>
          <p:cNvSpPr/>
          <p:nvPr/>
        </p:nvSpPr>
        <p:spPr>
          <a:xfrm>
            <a:off x="7668869" y="2203067"/>
            <a:ext cx="428196" cy="439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D732476-7AAA-1344-9EC7-BC8481504B49}"/>
              </a:ext>
            </a:extLst>
          </p:cNvPr>
          <p:cNvSpPr/>
          <p:nvPr/>
        </p:nvSpPr>
        <p:spPr>
          <a:xfrm>
            <a:off x="986125" y="2203067"/>
            <a:ext cx="428196" cy="43969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435EE4C-ADAA-0644-BDEE-540C5C7A4B91}"/>
              </a:ext>
            </a:extLst>
          </p:cNvPr>
          <p:cNvSpPr/>
          <p:nvPr/>
        </p:nvSpPr>
        <p:spPr>
          <a:xfrm>
            <a:off x="986125" y="1924371"/>
            <a:ext cx="428196" cy="43969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41B4CEFE-8246-6D44-86E3-897421313291}"/>
              </a:ext>
            </a:extLst>
          </p:cNvPr>
          <p:cNvSpPr/>
          <p:nvPr/>
        </p:nvSpPr>
        <p:spPr>
          <a:xfrm rot="1913322">
            <a:off x="2721777" y="3287475"/>
            <a:ext cx="3563025" cy="142602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dk1"/>
                </a:solidFill>
              </a:rPr>
              <a:t>pull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0E2EFEF-BEB5-0441-B82D-136CCF95194C}"/>
              </a:ext>
            </a:extLst>
          </p:cNvPr>
          <p:cNvSpPr/>
          <p:nvPr/>
        </p:nvSpPr>
        <p:spPr>
          <a:xfrm>
            <a:off x="7680275" y="4972181"/>
            <a:ext cx="428196" cy="43969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>
            <a:extLst>
              <a:ext uri="{FF2B5EF4-FFF2-40B4-BE49-F238E27FC236}">
                <a16:creationId xmlns:a16="http://schemas.microsoft.com/office/drawing/2014/main" id="{D3C6E0BA-F59B-B249-A6E4-18BE221F7801}"/>
              </a:ext>
            </a:extLst>
          </p:cNvPr>
          <p:cNvSpPr/>
          <p:nvPr/>
        </p:nvSpPr>
        <p:spPr>
          <a:xfrm>
            <a:off x="6932206" y="3004659"/>
            <a:ext cx="1685304" cy="1673159"/>
          </a:xfrm>
          <a:prstGeom prst="up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push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D6153E2-D474-704E-A431-75688A75C92B}"/>
              </a:ext>
            </a:extLst>
          </p:cNvPr>
          <p:cNvSpPr/>
          <p:nvPr/>
        </p:nvSpPr>
        <p:spPr>
          <a:xfrm>
            <a:off x="7684406" y="1992186"/>
            <a:ext cx="428196" cy="43969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84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697" y="-63564"/>
            <a:ext cx="5197935" cy="1127563"/>
          </a:xfrm>
        </p:spPr>
        <p:txBody>
          <a:bodyPr/>
          <a:lstStyle/>
          <a:p>
            <a:r>
              <a:rPr lang="en-US" dirty="0"/>
              <a:t>Cycle of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16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E8C15CE-B96F-864B-8EA9-AF1705502711}"/>
              </a:ext>
            </a:extLst>
          </p:cNvPr>
          <p:cNvGrpSpPr/>
          <p:nvPr/>
        </p:nvGrpSpPr>
        <p:grpSpPr>
          <a:xfrm>
            <a:off x="3620022" y="814187"/>
            <a:ext cx="5398320" cy="4045912"/>
            <a:chOff x="570904" y="1152389"/>
            <a:chExt cx="8046606" cy="5043712"/>
          </a:xfrm>
        </p:grpSpPr>
        <p:sp>
          <p:nvSpPr>
            <p:cNvPr id="9" name="Can 8">
              <a:extLst>
                <a:ext uri="{FF2B5EF4-FFF2-40B4-BE49-F238E27FC236}">
                  <a16:creationId xmlns:a16="http://schemas.microsoft.com/office/drawing/2014/main" id="{20BA0890-3181-4B40-837E-53FA40290E9F}"/>
                </a:ext>
              </a:extLst>
            </p:cNvPr>
            <p:cNvSpPr/>
            <p:nvPr/>
          </p:nvSpPr>
          <p:spPr>
            <a:xfrm>
              <a:off x="5958927" y="4591793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your local clone</a:t>
              </a:r>
            </a:p>
          </p:txBody>
        </p:sp>
        <p:sp>
          <p:nvSpPr>
            <p:cNvPr id="4" name="Cloud 3"/>
            <p:cNvSpPr/>
            <p:nvPr/>
          </p:nvSpPr>
          <p:spPr>
            <a:xfrm>
              <a:off x="570904" y="1845565"/>
              <a:ext cx="7918186" cy="2139077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  <p:sp>
          <p:nvSpPr>
            <p:cNvPr id="3" name="Can 2"/>
            <p:cNvSpPr/>
            <p:nvPr/>
          </p:nvSpPr>
          <p:spPr>
            <a:xfrm>
              <a:off x="1335321" y="1561462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project</a:t>
              </a:r>
            </a:p>
            <a:p>
              <a:pPr algn="ctr"/>
              <a:r>
                <a:rPr lang="en-US" sz="1400" dirty="0"/>
                <a:t>(upstream)</a:t>
              </a:r>
            </a:p>
          </p:txBody>
        </p:sp>
        <p:sp>
          <p:nvSpPr>
            <p:cNvPr id="7" name="Can 6">
              <a:extLst>
                <a:ext uri="{FF2B5EF4-FFF2-40B4-BE49-F238E27FC236}">
                  <a16:creationId xmlns:a16="http://schemas.microsoft.com/office/drawing/2014/main" id="{124F46D5-6E2C-574A-AB23-5366FF20E1AC}"/>
                </a:ext>
              </a:extLst>
            </p:cNvPr>
            <p:cNvSpPr/>
            <p:nvPr/>
          </p:nvSpPr>
          <p:spPr>
            <a:xfrm>
              <a:off x="5958924" y="1561462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your fork</a:t>
              </a:r>
              <a:br>
                <a:rPr lang="en-US" sz="1400" dirty="0"/>
              </a:br>
              <a:r>
                <a:rPr lang="en-US" sz="1400" dirty="0"/>
                <a:t>(origin)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4DB2C72-BA4D-EA48-A463-0B501361C74F}"/>
                </a:ext>
              </a:extLst>
            </p:cNvPr>
            <p:cNvCxnSpPr>
              <a:stCxn id="9" idx="2"/>
              <a:endCxn id="3" idx="3"/>
            </p:cNvCxnSpPr>
            <p:nvPr/>
          </p:nvCxnSpPr>
          <p:spPr>
            <a:xfrm flipH="1" flipV="1">
              <a:off x="2271025" y="3165770"/>
              <a:ext cx="3687902" cy="2228177"/>
            </a:xfrm>
            <a:prstGeom prst="straightConnector1">
              <a:avLst/>
            </a:prstGeom>
            <a:ln w="76200"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78687A2-2C84-2E43-B143-A18ED3FBF6CD}"/>
                </a:ext>
              </a:extLst>
            </p:cNvPr>
            <p:cNvCxnSpPr>
              <a:cxnSpLocks/>
              <a:stCxn id="7" idx="2"/>
              <a:endCxn id="3" idx="4"/>
            </p:cNvCxnSpPr>
            <p:nvPr/>
          </p:nvCxnSpPr>
          <p:spPr>
            <a:xfrm flipH="1">
              <a:off x="3206729" y="2363616"/>
              <a:ext cx="2752195" cy="0"/>
            </a:xfrm>
            <a:prstGeom prst="straightConnector1">
              <a:avLst/>
            </a:prstGeom>
            <a:ln w="76200"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AA26155-A407-EA49-8424-7A8D2C59A5D1}"/>
                </a:ext>
              </a:extLst>
            </p:cNvPr>
            <p:cNvSpPr txBox="1"/>
            <p:nvPr/>
          </p:nvSpPr>
          <p:spPr>
            <a:xfrm>
              <a:off x="3682717" y="2370483"/>
              <a:ext cx="2474634" cy="450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forked from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3AD22EA1-483A-0E41-AC1B-AFD52A00D27F}"/>
                </a:ext>
              </a:extLst>
            </p:cNvPr>
            <p:cNvCxnSpPr>
              <a:cxnSpLocks/>
              <a:stCxn id="9" idx="1"/>
            </p:cNvCxnSpPr>
            <p:nvPr/>
          </p:nvCxnSpPr>
          <p:spPr>
            <a:xfrm flipV="1">
              <a:off x="6894631" y="3183701"/>
              <a:ext cx="0" cy="1408092"/>
            </a:xfrm>
            <a:prstGeom prst="straightConnector1">
              <a:avLst/>
            </a:prstGeom>
            <a:ln w="76200"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C2CF9E8-984E-6348-93DB-CF80CE4E065C}"/>
                </a:ext>
              </a:extLst>
            </p:cNvPr>
            <p:cNvSpPr txBox="1"/>
            <p:nvPr/>
          </p:nvSpPr>
          <p:spPr>
            <a:xfrm>
              <a:off x="5428330" y="4043490"/>
              <a:ext cx="1908979" cy="450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origin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19BF49F-18C6-C340-AE2F-1C17684E60A4}"/>
                </a:ext>
              </a:extLst>
            </p:cNvPr>
            <p:cNvSpPr txBox="1"/>
            <p:nvPr/>
          </p:nvSpPr>
          <p:spPr>
            <a:xfrm>
              <a:off x="2263845" y="4154598"/>
              <a:ext cx="1908979" cy="450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upstream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27D11BA-6F3A-9147-9B3F-AC3CE3C86916}"/>
                </a:ext>
              </a:extLst>
            </p:cNvPr>
            <p:cNvSpPr/>
            <p:nvPr/>
          </p:nvSpPr>
          <p:spPr>
            <a:xfrm>
              <a:off x="7668869" y="5192028"/>
              <a:ext cx="428196" cy="439694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9FACC31-9CF5-E349-8B7F-17F994FE8685}"/>
                </a:ext>
              </a:extLst>
            </p:cNvPr>
            <p:cNvSpPr/>
            <p:nvPr/>
          </p:nvSpPr>
          <p:spPr>
            <a:xfrm>
              <a:off x="7668869" y="2203067"/>
              <a:ext cx="428196" cy="439694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D732476-7AAA-1344-9EC7-BC8481504B49}"/>
                </a:ext>
              </a:extLst>
            </p:cNvPr>
            <p:cNvSpPr/>
            <p:nvPr/>
          </p:nvSpPr>
          <p:spPr>
            <a:xfrm>
              <a:off x="986125" y="2203067"/>
              <a:ext cx="428196" cy="439694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435EE4C-ADAA-0644-BDEE-540C5C7A4B91}"/>
                </a:ext>
              </a:extLst>
            </p:cNvPr>
            <p:cNvSpPr/>
            <p:nvPr/>
          </p:nvSpPr>
          <p:spPr>
            <a:xfrm>
              <a:off x="986125" y="1924371"/>
              <a:ext cx="428196" cy="439694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8" name="Right Arrow 7">
              <a:extLst>
                <a:ext uri="{FF2B5EF4-FFF2-40B4-BE49-F238E27FC236}">
                  <a16:creationId xmlns:a16="http://schemas.microsoft.com/office/drawing/2014/main" id="{41B4CEFE-8246-6D44-86E3-897421313291}"/>
                </a:ext>
              </a:extLst>
            </p:cNvPr>
            <p:cNvSpPr/>
            <p:nvPr/>
          </p:nvSpPr>
          <p:spPr>
            <a:xfrm rot="1913322">
              <a:off x="2721777" y="3287475"/>
              <a:ext cx="3563025" cy="1426023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dk1"/>
                  </a:solidFill>
                </a:rPr>
                <a:t>pull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0E2EFEF-BEB5-0441-B82D-136CCF95194C}"/>
                </a:ext>
              </a:extLst>
            </p:cNvPr>
            <p:cNvSpPr/>
            <p:nvPr/>
          </p:nvSpPr>
          <p:spPr>
            <a:xfrm>
              <a:off x="7680275" y="4972181"/>
              <a:ext cx="428196" cy="439694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4" name="Up Arrow 23">
              <a:extLst>
                <a:ext uri="{FF2B5EF4-FFF2-40B4-BE49-F238E27FC236}">
                  <a16:creationId xmlns:a16="http://schemas.microsoft.com/office/drawing/2014/main" id="{D3C6E0BA-F59B-B249-A6E4-18BE221F7801}"/>
                </a:ext>
              </a:extLst>
            </p:cNvPr>
            <p:cNvSpPr/>
            <p:nvPr/>
          </p:nvSpPr>
          <p:spPr>
            <a:xfrm>
              <a:off x="6932206" y="3004659"/>
              <a:ext cx="1685304" cy="1673159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push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D6153E2-D474-704E-A431-75688A75C92B}"/>
                </a:ext>
              </a:extLst>
            </p:cNvPr>
            <p:cNvSpPr/>
            <p:nvPr/>
          </p:nvSpPr>
          <p:spPr>
            <a:xfrm>
              <a:off x="7684406" y="1992186"/>
              <a:ext cx="428196" cy="439694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6" name="Left Arrow 25">
              <a:extLst>
                <a:ext uri="{FF2B5EF4-FFF2-40B4-BE49-F238E27FC236}">
                  <a16:creationId xmlns:a16="http://schemas.microsoft.com/office/drawing/2014/main" id="{F2B34790-57BA-2F43-A3EC-3AB45390FE24}"/>
                </a:ext>
              </a:extLst>
            </p:cNvPr>
            <p:cNvSpPr/>
            <p:nvPr/>
          </p:nvSpPr>
          <p:spPr>
            <a:xfrm>
              <a:off x="3206729" y="1152389"/>
              <a:ext cx="2752195" cy="1211227"/>
            </a:xfrm>
            <a:prstGeom prst="lef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dk1"/>
                  </a:solidFill>
                </a:rPr>
                <a:t>pull-request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7147C3E-B241-6F45-BE00-BD31EFEF5ACA}"/>
              </a:ext>
            </a:extLst>
          </p:cNvPr>
          <p:cNvGrpSpPr/>
          <p:nvPr/>
        </p:nvGrpSpPr>
        <p:grpSpPr>
          <a:xfrm>
            <a:off x="112734" y="3647324"/>
            <a:ext cx="5287503" cy="3074151"/>
            <a:chOff x="570904" y="1561462"/>
            <a:chExt cx="7918186" cy="4634639"/>
          </a:xfrm>
        </p:grpSpPr>
        <p:sp>
          <p:nvSpPr>
            <p:cNvPr id="28" name="Can 27">
              <a:extLst>
                <a:ext uri="{FF2B5EF4-FFF2-40B4-BE49-F238E27FC236}">
                  <a16:creationId xmlns:a16="http://schemas.microsoft.com/office/drawing/2014/main" id="{72C39C01-6C64-2641-BFD8-92E58CD52EE8}"/>
                </a:ext>
              </a:extLst>
            </p:cNvPr>
            <p:cNvSpPr/>
            <p:nvPr/>
          </p:nvSpPr>
          <p:spPr>
            <a:xfrm>
              <a:off x="5958927" y="4591793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your local clone</a:t>
              </a:r>
            </a:p>
          </p:txBody>
        </p:sp>
        <p:sp>
          <p:nvSpPr>
            <p:cNvPr id="29" name="Cloud 28">
              <a:extLst>
                <a:ext uri="{FF2B5EF4-FFF2-40B4-BE49-F238E27FC236}">
                  <a16:creationId xmlns:a16="http://schemas.microsoft.com/office/drawing/2014/main" id="{8A9282CC-9DBE-F04E-9F12-B348AA106D57}"/>
                </a:ext>
              </a:extLst>
            </p:cNvPr>
            <p:cNvSpPr/>
            <p:nvPr/>
          </p:nvSpPr>
          <p:spPr>
            <a:xfrm>
              <a:off x="570904" y="1845565"/>
              <a:ext cx="7918186" cy="2139077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  <p:sp>
          <p:nvSpPr>
            <p:cNvPr id="30" name="Can 29">
              <a:extLst>
                <a:ext uri="{FF2B5EF4-FFF2-40B4-BE49-F238E27FC236}">
                  <a16:creationId xmlns:a16="http://schemas.microsoft.com/office/drawing/2014/main" id="{7BF1D690-0942-DB4C-8F9A-DA64B2A622B6}"/>
                </a:ext>
              </a:extLst>
            </p:cNvPr>
            <p:cNvSpPr/>
            <p:nvPr/>
          </p:nvSpPr>
          <p:spPr>
            <a:xfrm>
              <a:off x="1335321" y="1561462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project</a:t>
              </a:r>
            </a:p>
            <a:p>
              <a:pPr algn="ctr"/>
              <a:r>
                <a:rPr lang="en-US" sz="1600" dirty="0"/>
                <a:t>(upstream)</a:t>
              </a:r>
            </a:p>
          </p:txBody>
        </p:sp>
        <p:sp>
          <p:nvSpPr>
            <p:cNvPr id="31" name="Can 30">
              <a:extLst>
                <a:ext uri="{FF2B5EF4-FFF2-40B4-BE49-F238E27FC236}">
                  <a16:creationId xmlns:a16="http://schemas.microsoft.com/office/drawing/2014/main" id="{B6A7FC66-1420-FE40-A475-289B4272ED86}"/>
                </a:ext>
              </a:extLst>
            </p:cNvPr>
            <p:cNvSpPr/>
            <p:nvPr/>
          </p:nvSpPr>
          <p:spPr>
            <a:xfrm>
              <a:off x="5958924" y="1561462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your fork</a:t>
              </a:r>
              <a:br>
                <a:rPr lang="en-US" sz="1600" dirty="0"/>
              </a:br>
              <a:r>
                <a:rPr lang="en-US" sz="1600" dirty="0"/>
                <a:t>(origin)</a:t>
              </a:r>
            </a:p>
          </p:txBody>
        </p:sp>
        <p:sp>
          <p:nvSpPr>
            <p:cNvPr id="32" name="Right Arrow 31">
              <a:extLst>
                <a:ext uri="{FF2B5EF4-FFF2-40B4-BE49-F238E27FC236}">
                  <a16:creationId xmlns:a16="http://schemas.microsoft.com/office/drawing/2014/main" id="{056C5C17-F0A4-4D4D-8627-1DA8BA3DE51E}"/>
                </a:ext>
              </a:extLst>
            </p:cNvPr>
            <p:cNvSpPr/>
            <p:nvPr/>
          </p:nvSpPr>
          <p:spPr>
            <a:xfrm rot="5400000">
              <a:off x="6104167" y="3385882"/>
              <a:ext cx="1555869" cy="114917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Clone</a:t>
              </a:r>
            </a:p>
          </p:txBody>
        </p:sp>
        <p:sp>
          <p:nvSpPr>
            <p:cNvPr id="33" name="Right Arrow 32">
              <a:extLst>
                <a:ext uri="{FF2B5EF4-FFF2-40B4-BE49-F238E27FC236}">
                  <a16:creationId xmlns:a16="http://schemas.microsoft.com/office/drawing/2014/main" id="{05F06AC9-A509-DE41-AE45-454684B76986}"/>
                </a:ext>
              </a:extLst>
            </p:cNvPr>
            <p:cNvSpPr/>
            <p:nvPr/>
          </p:nvSpPr>
          <p:spPr>
            <a:xfrm>
              <a:off x="3206729" y="1845565"/>
              <a:ext cx="2752195" cy="11324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Fork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B7EF60DC-D01E-454B-90DB-D17374095A0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71025" y="3165770"/>
              <a:ext cx="3687902" cy="2228177"/>
            </a:xfrm>
            <a:prstGeom prst="straightConnector1">
              <a:avLst/>
            </a:prstGeom>
            <a:ln w="76200"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0CC365E-EB95-094B-AD5E-7B8419EFC0AE}"/>
                </a:ext>
              </a:extLst>
            </p:cNvPr>
            <p:cNvSpPr txBox="1"/>
            <p:nvPr/>
          </p:nvSpPr>
          <p:spPr>
            <a:xfrm>
              <a:off x="2263846" y="4154598"/>
              <a:ext cx="1908979" cy="615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upstream</a:t>
              </a:r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6EBB231F-9FB3-E941-8D69-AF25A6FFDE5D}"/>
              </a:ext>
            </a:extLst>
          </p:cNvPr>
          <p:cNvSpPr txBox="1">
            <a:spLocks/>
          </p:cNvSpPr>
          <p:nvPr/>
        </p:nvSpPr>
        <p:spPr>
          <a:xfrm>
            <a:off x="242201" y="2617948"/>
            <a:ext cx="5044015" cy="137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Setup</a:t>
            </a:r>
          </a:p>
        </p:txBody>
      </p:sp>
    </p:spTree>
    <p:extLst>
      <p:ext uri="{BB962C8B-B14F-4D97-AF65-F5344CB8AC3E}">
        <p14:creationId xmlns:p14="http://schemas.microsoft.com/office/powerpoint/2010/main" val="4077501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77314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28811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9745" y="305788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3697" y="5573642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3145" y="5825139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82685" y="302386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32977" y="5415554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54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77314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28811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9745" y="305788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4410" y="5573642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3858" y="5825139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82685" y="302386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33690" y="5415554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dirty="0">
                <a:latin typeface="Consolas"/>
                <a:cs typeface="Consolas"/>
              </a:rPr>
              <a:t>$ git branch feature</a:t>
            </a:r>
            <a:br>
              <a:rPr lang="en-US" dirty="0">
                <a:latin typeface="Consolas"/>
                <a:cs typeface="Consolas"/>
              </a:rPr>
            </a:br>
            <a:r>
              <a:rPr lang="en-US" dirty="0">
                <a:latin typeface="Consolas"/>
                <a:cs typeface="Consolas"/>
              </a:rPr>
              <a:t>$ git checkout feature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93305" y="5415554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59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77314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28811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9745" y="305788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55706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58221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82685" y="302386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38186" y="5412601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  <a:t>$ git commit --allow-empty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05662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30812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83704" y="490385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96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to work on a project</a:t>
            </a:r>
          </a:p>
        </p:txBody>
      </p:sp>
      <p:sp>
        <p:nvSpPr>
          <p:cNvPr id="4" name="Cloud 3"/>
          <p:cNvSpPr/>
          <p:nvPr/>
        </p:nvSpPr>
        <p:spPr>
          <a:xfrm>
            <a:off x="570904" y="1845565"/>
            <a:ext cx="7918186" cy="213907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/>
              <a:t>GitHub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66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77314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28811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9745" y="305788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55706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58221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82685" y="302386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38186" y="5412601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  <a:t>$ git push origin feature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05662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30812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83704" y="490385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20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060596" y="2657348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178354" y="2908845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0410E11-CF8F-EE47-8232-6D90B7C22703}"/>
              </a:ext>
            </a:extLst>
          </p:cNvPr>
          <p:cNvSpPr txBox="1"/>
          <p:nvPr/>
        </p:nvSpPr>
        <p:spPr>
          <a:xfrm>
            <a:off x="7283704" y="2504582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</p:spTree>
    <p:extLst>
      <p:ext uri="{BB962C8B-B14F-4D97-AF65-F5344CB8AC3E}">
        <p14:creationId xmlns:p14="http://schemas.microsoft.com/office/powerpoint/2010/main" val="17827993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77314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28811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9745" y="305788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55706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58221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82685" y="302386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38186" y="5412601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05662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30812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83704" y="490385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21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060596" y="2657348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178354" y="2908845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0410E11-CF8F-EE47-8232-6D90B7C22703}"/>
              </a:ext>
            </a:extLst>
          </p:cNvPr>
          <p:cNvSpPr txBox="1"/>
          <p:nvPr/>
        </p:nvSpPr>
        <p:spPr>
          <a:xfrm>
            <a:off x="7283704" y="2504582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D57D35-DCA6-8145-9476-4D60F69A8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Arrow 4">
            <a:extLst>
              <a:ext uri="{FF2B5EF4-FFF2-40B4-BE49-F238E27FC236}">
                <a16:creationId xmlns:a16="http://schemas.microsoft.com/office/drawing/2014/main" id="{E1A28EB2-1EEA-674C-8C90-B988059B3050}"/>
              </a:ext>
            </a:extLst>
          </p:cNvPr>
          <p:cNvSpPr/>
          <p:nvPr/>
        </p:nvSpPr>
        <p:spPr>
          <a:xfrm>
            <a:off x="3106455" y="2657349"/>
            <a:ext cx="2726126" cy="122572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pull-request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92C2D389-1AA8-7C43-BAB7-B24DF42828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178" y="431449"/>
            <a:ext cx="3817644" cy="89268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8E92F4C-3CFB-1E4A-9BB8-54FEAF5A77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328" y="1041985"/>
            <a:ext cx="513343" cy="6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966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77314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28811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9745" y="305788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55706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58221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82685" y="302386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38186" y="5412601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05662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30812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83704" y="443768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22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060596" y="2657348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178354" y="2908845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0410E11-CF8F-EE47-8232-6D90B7C22703}"/>
              </a:ext>
            </a:extLst>
          </p:cNvPr>
          <p:cNvSpPr txBox="1"/>
          <p:nvPr/>
        </p:nvSpPr>
        <p:spPr>
          <a:xfrm>
            <a:off x="7283704" y="2504582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5" name="Left Arrow 4">
            <a:extLst>
              <a:ext uri="{FF2B5EF4-FFF2-40B4-BE49-F238E27FC236}">
                <a16:creationId xmlns:a16="http://schemas.microsoft.com/office/drawing/2014/main" id="{E1A28EB2-1EEA-674C-8C90-B988059B3050}"/>
              </a:ext>
            </a:extLst>
          </p:cNvPr>
          <p:cNvSpPr/>
          <p:nvPr/>
        </p:nvSpPr>
        <p:spPr>
          <a:xfrm>
            <a:off x="3106455" y="2657349"/>
            <a:ext cx="2726126" cy="122572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pull-request</a:t>
            </a:r>
          </a:p>
        </p:txBody>
      </p:sp>
      <p:sp>
        <p:nvSpPr>
          <p:cNvPr id="31" name="Title 6">
            <a:extLst>
              <a:ext uri="{FF2B5EF4-FFF2-40B4-BE49-F238E27FC236}">
                <a16:creationId xmlns:a16="http://schemas.microsoft.com/office/drawing/2014/main" id="{86516358-112B-9C42-AB39-FA41CE05E2B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  <a:t>$ vim ...</a:t>
            </a:r>
            <a:br>
              <a:rPr lang="en-US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</a:br>
            <a:r>
              <a:rPr lang="en-US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  <a:t>$ git add . ; git commit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B019674-777D-B844-9C20-EEDD4E72835E}"/>
              </a:ext>
            </a:extLst>
          </p:cNvPr>
          <p:cNvSpPr/>
          <p:nvPr/>
        </p:nvSpPr>
        <p:spPr>
          <a:xfrm>
            <a:off x="7060596" y="455362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A5A825-A988-E643-98F0-13C8DF4FB89D}"/>
              </a:ext>
            </a:extLst>
          </p:cNvPr>
          <p:cNvCxnSpPr>
            <a:stCxn id="32" idx="4"/>
          </p:cNvCxnSpPr>
          <p:nvPr/>
        </p:nvCxnSpPr>
        <p:spPr>
          <a:xfrm flipH="1">
            <a:off x="7178354" y="480512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6753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77314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28811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9745" y="305788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55706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58221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82685" y="302386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38186" y="5412601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05662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30812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83704" y="443768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23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060596" y="2657348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178354" y="2908845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Left Arrow 4">
            <a:extLst>
              <a:ext uri="{FF2B5EF4-FFF2-40B4-BE49-F238E27FC236}">
                <a16:creationId xmlns:a16="http://schemas.microsoft.com/office/drawing/2014/main" id="{E1A28EB2-1EEA-674C-8C90-B988059B3050}"/>
              </a:ext>
            </a:extLst>
          </p:cNvPr>
          <p:cNvSpPr/>
          <p:nvPr/>
        </p:nvSpPr>
        <p:spPr>
          <a:xfrm>
            <a:off x="3106455" y="2657349"/>
            <a:ext cx="2726126" cy="122572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pull-request</a:t>
            </a:r>
          </a:p>
        </p:txBody>
      </p:sp>
      <p:sp>
        <p:nvSpPr>
          <p:cNvPr id="31" name="Title 6">
            <a:extLst>
              <a:ext uri="{FF2B5EF4-FFF2-40B4-BE49-F238E27FC236}">
                <a16:creationId xmlns:a16="http://schemas.microsoft.com/office/drawing/2014/main" id="{86516358-112B-9C42-AB39-FA41CE05E2B1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  <a:t>$ git push origin feature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B019674-777D-B844-9C20-EEDD4E72835E}"/>
              </a:ext>
            </a:extLst>
          </p:cNvPr>
          <p:cNvSpPr/>
          <p:nvPr/>
        </p:nvSpPr>
        <p:spPr>
          <a:xfrm>
            <a:off x="7060596" y="455362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A5A825-A988-E643-98F0-13C8DF4FB89D}"/>
              </a:ext>
            </a:extLst>
          </p:cNvPr>
          <p:cNvCxnSpPr>
            <a:stCxn id="32" idx="4"/>
          </p:cNvCxnSpPr>
          <p:nvPr/>
        </p:nvCxnSpPr>
        <p:spPr>
          <a:xfrm flipH="1">
            <a:off x="7178354" y="480512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9E34052-8B4A-E749-8674-4907FED2C405}"/>
              </a:ext>
            </a:extLst>
          </p:cNvPr>
          <p:cNvSpPr txBox="1"/>
          <p:nvPr/>
        </p:nvSpPr>
        <p:spPr>
          <a:xfrm>
            <a:off x="7276805" y="2022252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B17C621-D7B2-8644-886A-43E8CC4D6C54}"/>
              </a:ext>
            </a:extLst>
          </p:cNvPr>
          <p:cNvSpPr/>
          <p:nvPr/>
        </p:nvSpPr>
        <p:spPr>
          <a:xfrm>
            <a:off x="7053697" y="213819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DC8496-1F67-904D-B482-7E46FBAC6080}"/>
              </a:ext>
            </a:extLst>
          </p:cNvPr>
          <p:cNvCxnSpPr>
            <a:stCxn id="26" idx="4"/>
          </p:cNvCxnSpPr>
          <p:nvPr/>
        </p:nvCxnSpPr>
        <p:spPr>
          <a:xfrm flipH="1">
            <a:off x="7171455" y="238969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4535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77314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28811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9745" y="305788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55706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58221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82685" y="302386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38186" y="5412601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05662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30812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83704" y="443768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24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060596" y="2657348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178354" y="2908845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Left Arrow 4">
            <a:extLst>
              <a:ext uri="{FF2B5EF4-FFF2-40B4-BE49-F238E27FC236}">
                <a16:creationId xmlns:a16="http://schemas.microsoft.com/office/drawing/2014/main" id="{E1A28EB2-1EEA-674C-8C90-B988059B3050}"/>
              </a:ext>
            </a:extLst>
          </p:cNvPr>
          <p:cNvSpPr/>
          <p:nvPr/>
        </p:nvSpPr>
        <p:spPr>
          <a:xfrm>
            <a:off x="3106455" y="2657349"/>
            <a:ext cx="2726126" cy="122572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pull-request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B019674-777D-B844-9C20-EEDD4E72835E}"/>
              </a:ext>
            </a:extLst>
          </p:cNvPr>
          <p:cNvSpPr/>
          <p:nvPr/>
        </p:nvSpPr>
        <p:spPr>
          <a:xfrm>
            <a:off x="7060596" y="455362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A5A825-A988-E643-98F0-13C8DF4FB89D}"/>
              </a:ext>
            </a:extLst>
          </p:cNvPr>
          <p:cNvCxnSpPr>
            <a:stCxn id="32" idx="4"/>
          </p:cNvCxnSpPr>
          <p:nvPr/>
        </p:nvCxnSpPr>
        <p:spPr>
          <a:xfrm flipH="1">
            <a:off x="7178354" y="480512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9E34052-8B4A-E749-8674-4907FED2C405}"/>
              </a:ext>
            </a:extLst>
          </p:cNvPr>
          <p:cNvSpPr txBox="1"/>
          <p:nvPr/>
        </p:nvSpPr>
        <p:spPr>
          <a:xfrm>
            <a:off x="7276805" y="2022252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B17C621-D7B2-8644-886A-43E8CC4D6C54}"/>
              </a:ext>
            </a:extLst>
          </p:cNvPr>
          <p:cNvSpPr/>
          <p:nvPr/>
        </p:nvSpPr>
        <p:spPr>
          <a:xfrm>
            <a:off x="7053697" y="213819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DC8496-1F67-904D-B482-7E46FBAC6080}"/>
              </a:ext>
            </a:extLst>
          </p:cNvPr>
          <p:cNvCxnSpPr>
            <a:stCxn id="26" idx="4"/>
          </p:cNvCxnSpPr>
          <p:nvPr/>
        </p:nvCxnSpPr>
        <p:spPr>
          <a:xfrm flipH="1">
            <a:off x="7171455" y="238969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A4277C60-7F48-B346-8C17-4A1B347C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@maintainer 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826622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77314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28811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9745" y="305788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55706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58221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82685" y="302386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38186" y="5412601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05662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30812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83704" y="443768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25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060596" y="2657348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178354" y="2908845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Left Arrow 4">
            <a:extLst>
              <a:ext uri="{FF2B5EF4-FFF2-40B4-BE49-F238E27FC236}">
                <a16:creationId xmlns:a16="http://schemas.microsoft.com/office/drawing/2014/main" id="{E1A28EB2-1EEA-674C-8C90-B988059B3050}"/>
              </a:ext>
            </a:extLst>
          </p:cNvPr>
          <p:cNvSpPr/>
          <p:nvPr/>
        </p:nvSpPr>
        <p:spPr>
          <a:xfrm>
            <a:off x="3106455" y="2657349"/>
            <a:ext cx="2726126" cy="122572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pull-request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B019674-777D-B844-9C20-EEDD4E72835E}"/>
              </a:ext>
            </a:extLst>
          </p:cNvPr>
          <p:cNvSpPr/>
          <p:nvPr/>
        </p:nvSpPr>
        <p:spPr>
          <a:xfrm>
            <a:off x="7060596" y="455362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A5A825-A988-E643-98F0-13C8DF4FB89D}"/>
              </a:ext>
            </a:extLst>
          </p:cNvPr>
          <p:cNvCxnSpPr>
            <a:stCxn id="32" idx="4"/>
          </p:cNvCxnSpPr>
          <p:nvPr/>
        </p:nvCxnSpPr>
        <p:spPr>
          <a:xfrm flipH="1">
            <a:off x="7178354" y="480512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9E34052-8B4A-E749-8674-4907FED2C405}"/>
              </a:ext>
            </a:extLst>
          </p:cNvPr>
          <p:cNvSpPr txBox="1"/>
          <p:nvPr/>
        </p:nvSpPr>
        <p:spPr>
          <a:xfrm>
            <a:off x="7276805" y="2022252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B17C621-D7B2-8644-886A-43E8CC4D6C54}"/>
              </a:ext>
            </a:extLst>
          </p:cNvPr>
          <p:cNvSpPr/>
          <p:nvPr/>
        </p:nvSpPr>
        <p:spPr>
          <a:xfrm>
            <a:off x="7053697" y="213819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DC8496-1F67-904D-B482-7E46FBAC6080}"/>
              </a:ext>
            </a:extLst>
          </p:cNvPr>
          <p:cNvCxnSpPr>
            <a:stCxn id="26" idx="4"/>
          </p:cNvCxnSpPr>
          <p:nvPr/>
        </p:nvCxnSpPr>
        <p:spPr>
          <a:xfrm flipH="1">
            <a:off x="7171455" y="238969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A4277C60-7F48-B346-8C17-4A1B347C8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Great idea! Can you add green?</a:t>
            </a:r>
          </a:p>
        </p:txBody>
      </p:sp>
      <p:pic>
        <p:nvPicPr>
          <p:cNvPr id="28" name="Picture 27" descr="1194986489671913504blueman_107_01.svg.med.png">
            <a:extLst>
              <a:ext uri="{FF2B5EF4-FFF2-40B4-BE49-F238E27FC236}">
                <a16:creationId xmlns:a16="http://schemas.microsoft.com/office/drawing/2014/main" id="{F04911B9-61F2-6443-989F-846EE3E5E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71" y="3774977"/>
            <a:ext cx="1103411" cy="204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494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77314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28811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9745" y="305788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55706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58221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82685" y="302386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38186" y="5412601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05662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30812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99491" y="3960679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26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060596" y="2657348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178354" y="2908845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Left Arrow 4">
            <a:extLst>
              <a:ext uri="{FF2B5EF4-FFF2-40B4-BE49-F238E27FC236}">
                <a16:creationId xmlns:a16="http://schemas.microsoft.com/office/drawing/2014/main" id="{E1A28EB2-1EEA-674C-8C90-B988059B3050}"/>
              </a:ext>
            </a:extLst>
          </p:cNvPr>
          <p:cNvSpPr/>
          <p:nvPr/>
        </p:nvSpPr>
        <p:spPr>
          <a:xfrm>
            <a:off x="3106455" y="2657349"/>
            <a:ext cx="2726126" cy="122572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pull-request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B019674-777D-B844-9C20-EEDD4E72835E}"/>
              </a:ext>
            </a:extLst>
          </p:cNvPr>
          <p:cNvSpPr/>
          <p:nvPr/>
        </p:nvSpPr>
        <p:spPr>
          <a:xfrm>
            <a:off x="7060596" y="455362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A5A825-A988-E643-98F0-13C8DF4FB89D}"/>
              </a:ext>
            </a:extLst>
          </p:cNvPr>
          <p:cNvCxnSpPr>
            <a:stCxn id="32" idx="4"/>
          </p:cNvCxnSpPr>
          <p:nvPr/>
        </p:nvCxnSpPr>
        <p:spPr>
          <a:xfrm flipH="1">
            <a:off x="7178354" y="480512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9E34052-8B4A-E749-8674-4907FED2C405}"/>
              </a:ext>
            </a:extLst>
          </p:cNvPr>
          <p:cNvSpPr txBox="1"/>
          <p:nvPr/>
        </p:nvSpPr>
        <p:spPr>
          <a:xfrm>
            <a:off x="7276805" y="2022252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B17C621-D7B2-8644-886A-43E8CC4D6C54}"/>
              </a:ext>
            </a:extLst>
          </p:cNvPr>
          <p:cNvSpPr/>
          <p:nvPr/>
        </p:nvSpPr>
        <p:spPr>
          <a:xfrm>
            <a:off x="7053697" y="213819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DC8496-1F67-904D-B482-7E46FBAC6080}"/>
              </a:ext>
            </a:extLst>
          </p:cNvPr>
          <p:cNvCxnSpPr>
            <a:stCxn id="26" idx="4"/>
          </p:cNvCxnSpPr>
          <p:nvPr/>
        </p:nvCxnSpPr>
        <p:spPr>
          <a:xfrm flipH="1">
            <a:off x="7171455" y="238969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itle 6">
            <a:extLst>
              <a:ext uri="{FF2B5EF4-FFF2-40B4-BE49-F238E27FC236}">
                <a16:creationId xmlns:a16="http://schemas.microsoft.com/office/drawing/2014/main" id="{EEB6812F-F708-8344-916B-C5002A34D4E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  <a:t>$ vim ...</a:t>
            </a:r>
            <a:br>
              <a:rPr lang="en-US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</a:br>
            <a:r>
              <a:rPr lang="en-US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  <a:t>$ git add . ; git commit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6115D1A-704F-7846-A1B4-D097B5FBCE07}"/>
              </a:ext>
            </a:extLst>
          </p:cNvPr>
          <p:cNvSpPr/>
          <p:nvPr/>
        </p:nvSpPr>
        <p:spPr>
          <a:xfrm>
            <a:off x="7060596" y="406628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96F7A32-7E86-F647-9199-34CAFB02223B}"/>
              </a:ext>
            </a:extLst>
          </p:cNvPr>
          <p:cNvCxnSpPr>
            <a:stCxn id="31" idx="4"/>
          </p:cNvCxnSpPr>
          <p:nvPr/>
        </p:nvCxnSpPr>
        <p:spPr>
          <a:xfrm flipH="1">
            <a:off x="7178354" y="431777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0564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77314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28811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9745" y="305788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55706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58221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82685" y="302386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38186" y="5412601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05662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30812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99491" y="3960679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27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060596" y="2657348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178354" y="2908845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Left Arrow 4">
            <a:extLst>
              <a:ext uri="{FF2B5EF4-FFF2-40B4-BE49-F238E27FC236}">
                <a16:creationId xmlns:a16="http://schemas.microsoft.com/office/drawing/2014/main" id="{E1A28EB2-1EEA-674C-8C90-B988059B3050}"/>
              </a:ext>
            </a:extLst>
          </p:cNvPr>
          <p:cNvSpPr/>
          <p:nvPr/>
        </p:nvSpPr>
        <p:spPr>
          <a:xfrm>
            <a:off x="3106455" y="2657349"/>
            <a:ext cx="2726126" cy="122572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pull-request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B019674-777D-B844-9C20-EEDD4E72835E}"/>
              </a:ext>
            </a:extLst>
          </p:cNvPr>
          <p:cNvSpPr/>
          <p:nvPr/>
        </p:nvSpPr>
        <p:spPr>
          <a:xfrm>
            <a:off x="7060596" y="455362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A5A825-A988-E643-98F0-13C8DF4FB89D}"/>
              </a:ext>
            </a:extLst>
          </p:cNvPr>
          <p:cNvCxnSpPr>
            <a:stCxn id="32" idx="4"/>
          </p:cNvCxnSpPr>
          <p:nvPr/>
        </p:nvCxnSpPr>
        <p:spPr>
          <a:xfrm flipH="1">
            <a:off x="7178354" y="480512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6B17C621-D7B2-8644-886A-43E8CC4D6C54}"/>
              </a:ext>
            </a:extLst>
          </p:cNvPr>
          <p:cNvSpPr/>
          <p:nvPr/>
        </p:nvSpPr>
        <p:spPr>
          <a:xfrm>
            <a:off x="7053697" y="213819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DC8496-1F67-904D-B482-7E46FBAC6080}"/>
              </a:ext>
            </a:extLst>
          </p:cNvPr>
          <p:cNvCxnSpPr>
            <a:stCxn id="26" idx="4"/>
          </p:cNvCxnSpPr>
          <p:nvPr/>
        </p:nvCxnSpPr>
        <p:spPr>
          <a:xfrm flipH="1">
            <a:off x="7171455" y="238969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itle 6">
            <a:extLst>
              <a:ext uri="{FF2B5EF4-FFF2-40B4-BE49-F238E27FC236}">
                <a16:creationId xmlns:a16="http://schemas.microsoft.com/office/drawing/2014/main" id="{EEB6812F-F708-8344-916B-C5002A34D4E3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  <a:t>$ git push origin feature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C6115D1A-704F-7846-A1B4-D097B5FBCE07}"/>
              </a:ext>
            </a:extLst>
          </p:cNvPr>
          <p:cNvSpPr/>
          <p:nvPr/>
        </p:nvSpPr>
        <p:spPr>
          <a:xfrm>
            <a:off x="7060596" y="406628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96F7A32-7E86-F647-9199-34CAFB02223B}"/>
              </a:ext>
            </a:extLst>
          </p:cNvPr>
          <p:cNvCxnSpPr>
            <a:stCxn id="31" idx="4"/>
          </p:cNvCxnSpPr>
          <p:nvPr/>
        </p:nvCxnSpPr>
        <p:spPr>
          <a:xfrm flipH="1">
            <a:off x="7178354" y="431777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F908D0F-1FA1-3945-8092-84B9499CA78D}"/>
              </a:ext>
            </a:extLst>
          </p:cNvPr>
          <p:cNvSpPr txBox="1"/>
          <p:nvPr/>
        </p:nvSpPr>
        <p:spPr>
          <a:xfrm>
            <a:off x="7299491" y="154420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1342EB-3B33-1740-B7AD-9F103F6F4F73}"/>
              </a:ext>
            </a:extLst>
          </p:cNvPr>
          <p:cNvSpPr/>
          <p:nvPr/>
        </p:nvSpPr>
        <p:spPr>
          <a:xfrm>
            <a:off x="7060596" y="164980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1D98494-3AA6-E44D-8AFA-3DE7A8176042}"/>
              </a:ext>
            </a:extLst>
          </p:cNvPr>
          <p:cNvCxnSpPr>
            <a:stCxn id="29" idx="4"/>
          </p:cNvCxnSpPr>
          <p:nvPr/>
        </p:nvCxnSpPr>
        <p:spPr>
          <a:xfrm flipH="1">
            <a:off x="7178354" y="190130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7508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77314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28811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9745" y="305788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55706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58221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82685" y="302386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38186" y="5412601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05662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30812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99491" y="3960679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28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060596" y="2657348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178354" y="2908845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Left Arrow 4">
            <a:extLst>
              <a:ext uri="{FF2B5EF4-FFF2-40B4-BE49-F238E27FC236}">
                <a16:creationId xmlns:a16="http://schemas.microsoft.com/office/drawing/2014/main" id="{E1A28EB2-1EEA-674C-8C90-B988059B3050}"/>
              </a:ext>
            </a:extLst>
          </p:cNvPr>
          <p:cNvSpPr/>
          <p:nvPr/>
        </p:nvSpPr>
        <p:spPr>
          <a:xfrm>
            <a:off x="3106455" y="2657349"/>
            <a:ext cx="2726126" cy="122572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pull-request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B019674-777D-B844-9C20-EEDD4E72835E}"/>
              </a:ext>
            </a:extLst>
          </p:cNvPr>
          <p:cNvSpPr/>
          <p:nvPr/>
        </p:nvSpPr>
        <p:spPr>
          <a:xfrm>
            <a:off x="7060596" y="455362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A5A825-A988-E643-98F0-13C8DF4FB89D}"/>
              </a:ext>
            </a:extLst>
          </p:cNvPr>
          <p:cNvCxnSpPr>
            <a:stCxn id="32" idx="4"/>
          </p:cNvCxnSpPr>
          <p:nvPr/>
        </p:nvCxnSpPr>
        <p:spPr>
          <a:xfrm flipH="1">
            <a:off x="7178354" y="480512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6B17C621-D7B2-8644-886A-43E8CC4D6C54}"/>
              </a:ext>
            </a:extLst>
          </p:cNvPr>
          <p:cNvSpPr/>
          <p:nvPr/>
        </p:nvSpPr>
        <p:spPr>
          <a:xfrm>
            <a:off x="7053697" y="213819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DC8496-1F67-904D-B482-7E46FBAC6080}"/>
              </a:ext>
            </a:extLst>
          </p:cNvPr>
          <p:cNvCxnSpPr>
            <a:stCxn id="26" idx="4"/>
          </p:cNvCxnSpPr>
          <p:nvPr/>
        </p:nvCxnSpPr>
        <p:spPr>
          <a:xfrm flipH="1">
            <a:off x="7171455" y="238969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C6115D1A-704F-7846-A1B4-D097B5FBCE07}"/>
              </a:ext>
            </a:extLst>
          </p:cNvPr>
          <p:cNvSpPr/>
          <p:nvPr/>
        </p:nvSpPr>
        <p:spPr>
          <a:xfrm>
            <a:off x="7060596" y="406628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96F7A32-7E86-F647-9199-34CAFB02223B}"/>
              </a:ext>
            </a:extLst>
          </p:cNvPr>
          <p:cNvCxnSpPr>
            <a:stCxn id="31" idx="4"/>
          </p:cNvCxnSpPr>
          <p:nvPr/>
        </p:nvCxnSpPr>
        <p:spPr>
          <a:xfrm flipH="1">
            <a:off x="7178354" y="431777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F908D0F-1FA1-3945-8092-84B9499CA78D}"/>
              </a:ext>
            </a:extLst>
          </p:cNvPr>
          <p:cNvSpPr txBox="1"/>
          <p:nvPr/>
        </p:nvSpPr>
        <p:spPr>
          <a:xfrm>
            <a:off x="7299491" y="154420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1342EB-3B33-1740-B7AD-9F103F6F4F73}"/>
              </a:ext>
            </a:extLst>
          </p:cNvPr>
          <p:cNvSpPr/>
          <p:nvPr/>
        </p:nvSpPr>
        <p:spPr>
          <a:xfrm>
            <a:off x="7060596" y="164980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1D98494-3AA6-E44D-8AFA-3DE7A8176042}"/>
              </a:ext>
            </a:extLst>
          </p:cNvPr>
          <p:cNvCxnSpPr>
            <a:stCxn id="29" idx="4"/>
          </p:cNvCxnSpPr>
          <p:nvPr/>
        </p:nvCxnSpPr>
        <p:spPr>
          <a:xfrm flipH="1">
            <a:off x="7178354" y="190130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671FF897-D1E4-274E-B9D8-A794E73C4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@maintainer How about now?</a:t>
            </a:r>
          </a:p>
        </p:txBody>
      </p:sp>
    </p:spTree>
    <p:extLst>
      <p:ext uri="{BB962C8B-B14F-4D97-AF65-F5344CB8AC3E}">
        <p14:creationId xmlns:p14="http://schemas.microsoft.com/office/powerpoint/2010/main" val="19270934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77314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28811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99434" y="2615344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55706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58221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82685" y="302386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38186" y="5412601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05662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30812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99491" y="3960679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29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060596" y="2657348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178354" y="2908845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Left Arrow 4">
            <a:extLst>
              <a:ext uri="{FF2B5EF4-FFF2-40B4-BE49-F238E27FC236}">
                <a16:creationId xmlns:a16="http://schemas.microsoft.com/office/drawing/2014/main" id="{E1A28EB2-1EEA-674C-8C90-B988059B3050}"/>
              </a:ext>
            </a:extLst>
          </p:cNvPr>
          <p:cNvSpPr/>
          <p:nvPr/>
        </p:nvSpPr>
        <p:spPr>
          <a:xfrm>
            <a:off x="3106455" y="2657349"/>
            <a:ext cx="2726126" cy="122572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pull-request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B019674-777D-B844-9C20-EEDD4E72835E}"/>
              </a:ext>
            </a:extLst>
          </p:cNvPr>
          <p:cNvSpPr/>
          <p:nvPr/>
        </p:nvSpPr>
        <p:spPr>
          <a:xfrm>
            <a:off x="7060596" y="455362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A5A825-A988-E643-98F0-13C8DF4FB89D}"/>
              </a:ext>
            </a:extLst>
          </p:cNvPr>
          <p:cNvCxnSpPr>
            <a:stCxn id="32" idx="4"/>
          </p:cNvCxnSpPr>
          <p:nvPr/>
        </p:nvCxnSpPr>
        <p:spPr>
          <a:xfrm flipH="1">
            <a:off x="7178354" y="480512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6B17C621-D7B2-8644-886A-43E8CC4D6C54}"/>
              </a:ext>
            </a:extLst>
          </p:cNvPr>
          <p:cNvSpPr/>
          <p:nvPr/>
        </p:nvSpPr>
        <p:spPr>
          <a:xfrm>
            <a:off x="7053697" y="213819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DC8496-1F67-904D-B482-7E46FBAC6080}"/>
              </a:ext>
            </a:extLst>
          </p:cNvPr>
          <p:cNvCxnSpPr>
            <a:stCxn id="26" idx="4"/>
          </p:cNvCxnSpPr>
          <p:nvPr/>
        </p:nvCxnSpPr>
        <p:spPr>
          <a:xfrm flipH="1">
            <a:off x="7171455" y="238969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C6115D1A-704F-7846-A1B4-D097B5FBCE07}"/>
              </a:ext>
            </a:extLst>
          </p:cNvPr>
          <p:cNvSpPr/>
          <p:nvPr/>
        </p:nvSpPr>
        <p:spPr>
          <a:xfrm>
            <a:off x="7060596" y="406628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96F7A32-7E86-F647-9199-34CAFB02223B}"/>
              </a:ext>
            </a:extLst>
          </p:cNvPr>
          <p:cNvCxnSpPr>
            <a:stCxn id="31" idx="4"/>
          </p:cNvCxnSpPr>
          <p:nvPr/>
        </p:nvCxnSpPr>
        <p:spPr>
          <a:xfrm flipH="1">
            <a:off x="7178354" y="431777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F908D0F-1FA1-3945-8092-84B9499CA78D}"/>
              </a:ext>
            </a:extLst>
          </p:cNvPr>
          <p:cNvSpPr txBox="1"/>
          <p:nvPr/>
        </p:nvSpPr>
        <p:spPr>
          <a:xfrm>
            <a:off x="7299491" y="154420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1342EB-3B33-1740-B7AD-9F103F6F4F73}"/>
              </a:ext>
            </a:extLst>
          </p:cNvPr>
          <p:cNvSpPr/>
          <p:nvPr/>
        </p:nvSpPr>
        <p:spPr>
          <a:xfrm>
            <a:off x="7060596" y="164980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1D98494-3AA6-E44D-8AFA-3DE7A8176042}"/>
              </a:ext>
            </a:extLst>
          </p:cNvPr>
          <p:cNvCxnSpPr>
            <a:stCxn id="29" idx="4"/>
          </p:cNvCxnSpPr>
          <p:nvPr/>
        </p:nvCxnSpPr>
        <p:spPr>
          <a:xfrm flipH="1">
            <a:off x="7178354" y="190130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671FF897-D1E4-274E-B9D8-A794E73C4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Looks great!</a:t>
            </a:r>
            <a:br>
              <a:rPr lang="en-US" dirty="0"/>
            </a:br>
            <a:r>
              <a:rPr lang="en-US" dirty="0"/>
              <a:t>Please update with new changes in master and I’ll merge it.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116067D-1426-CC40-B0E4-4F59C846EB13}"/>
              </a:ext>
            </a:extLst>
          </p:cNvPr>
          <p:cNvSpPr/>
          <p:nvPr/>
        </p:nvSpPr>
        <p:spPr>
          <a:xfrm>
            <a:off x="2538378" y="2726339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AA06A7D-B9F9-4F4B-93AA-A1389E9C452D}"/>
              </a:ext>
            </a:extLst>
          </p:cNvPr>
          <p:cNvCxnSpPr>
            <a:stCxn id="30" idx="4"/>
          </p:cNvCxnSpPr>
          <p:nvPr/>
        </p:nvCxnSpPr>
        <p:spPr>
          <a:xfrm>
            <a:off x="2657826" y="2977836"/>
            <a:ext cx="0" cy="236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pic>
        <p:nvPicPr>
          <p:cNvPr id="37" name="Picture 36" descr="1194986489671913504blueman_107_01.svg.med.png">
            <a:extLst>
              <a:ext uri="{FF2B5EF4-FFF2-40B4-BE49-F238E27FC236}">
                <a16:creationId xmlns:a16="http://schemas.microsoft.com/office/drawing/2014/main" id="{D8EF0A84-9E3A-4D48-B1C3-2357373ABE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29" y="3736455"/>
            <a:ext cx="1103411" cy="204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12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to work on a project</a:t>
            </a:r>
          </a:p>
        </p:txBody>
      </p:sp>
      <p:sp>
        <p:nvSpPr>
          <p:cNvPr id="4" name="Cloud 3"/>
          <p:cNvSpPr/>
          <p:nvPr/>
        </p:nvSpPr>
        <p:spPr>
          <a:xfrm>
            <a:off x="570904" y="1845565"/>
            <a:ext cx="7918186" cy="213907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Can 2"/>
          <p:cNvSpPr/>
          <p:nvPr/>
        </p:nvSpPr>
        <p:spPr>
          <a:xfrm>
            <a:off x="1335321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project</a:t>
            </a:r>
          </a:p>
          <a:p>
            <a:pPr algn="ctr"/>
            <a:r>
              <a:rPr lang="en-US" sz="2800" dirty="0"/>
              <a:t>(upstream)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3094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77314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28811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99434" y="2615344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55706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58221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516056" y="493641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05662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30812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99491" y="3960679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30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060596" y="2657348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178354" y="2908845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Left Arrow 4">
            <a:extLst>
              <a:ext uri="{FF2B5EF4-FFF2-40B4-BE49-F238E27FC236}">
                <a16:creationId xmlns:a16="http://schemas.microsoft.com/office/drawing/2014/main" id="{E1A28EB2-1EEA-674C-8C90-B988059B3050}"/>
              </a:ext>
            </a:extLst>
          </p:cNvPr>
          <p:cNvSpPr/>
          <p:nvPr/>
        </p:nvSpPr>
        <p:spPr>
          <a:xfrm>
            <a:off x="3106455" y="2657349"/>
            <a:ext cx="2726126" cy="122572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pull-request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B019674-777D-B844-9C20-EEDD4E72835E}"/>
              </a:ext>
            </a:extLst>
          </p:cNvPr>
          <p:cNvSpPr/>
          <p:nvPr/>
        </p:nvSpPr>
        <p:spPr>
          <a:xfrm>
            <a:off x="7060596" y="455362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A5A825-A988-E643-98F0-13C8DF4FB89D}"/>
              </a:ext>
            </a:extLst>
          </p:cNvPr>
          <p:cNvCxnSpPr>
            <a:stCxn id="32" idx="4"/>
          </p:cNvCxnSpPr>
          <p:nvPr/>
        </p:nvCxnSpPr>
        <p:spPr>
          <a:xfrm flipH="1">
            <a:off x="7178354" y="480512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6B17C621-D7B2-8644-886A-43E8CC4D6C54}"/>
              </a:ext>
            </a:extLst>
          </p:cNvPr>
          <p:cNvSpPr/>
          <p:nvPr/>
        </p:nvSpPr>
        <p:spPr>
          <a:xfrm>
            <a:off x="7053697" y="213819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DC8496-1F67-904D-B482-7E46FBAC6080}"/>
              </a:ext>
            </a:extLst>
          </p:cNvPr>
          <p:cNvCxnSpPr>
            <a:stCxn id="26" idx="4"/>
          </p:cNvCxnSpPr>
          <p:nvPr/>
        </p:nvCxnSpPr>
        <p:spPr>
          <a:xfrm flipH="1">
            <a:off x="7171455" y="238969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C6115D1A-704F-7846-A1B4-D097B5FBCE07}"/>
              </a:ext>
            </a:extLst>
          </p:cNvPr>
          <p:cNvSpPr/>
          <p:nvPr/>
        </p:nvSpPr>
        <p:spPr>
          <a:xfrm>
            <a:off x="7060596" y="406628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96F7A32-7E86-F647-9199-34CAFB02223B}"/>
              </a:ext>
            </a:extLst>
          </p:cNvPr>
          <p:cNvCxnSpPr>
            <a:stCxn id="31" idx="4"/>
          </p:cNvCxnSpPr>
          <p:nvPr/>
        </p:nvCxnSpPr>
        <p:spPr>
          <a:xfrm flipH="1">
            <a:off x="7178354" y="431777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F908D0F-1FA1-3945-8092-84B9499CA78D}"/>
              </a:ext>
            </a:extLst>
          </p:cNvPr>
          <p:cNvSpPr txBox="1"/>
          <p:nvPr/>
        </p:nvSpPr>
        <p:spPr>
          <a:xfrm>
            <a:off x="7299491" y="154420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1342EB-3B33-1740-B7AD-9F103F6F4F73}"/>
              </a:ext>
            </a:extLst>
          </p:cNvPr>
          <p:cNvSpPr/>
          <p:nvPr/>
        </p:nvSpPr>
        <p:spPr>
          <a:xfrm>
            <a:off x="7060596" y="164980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1D98494-3AA6-E44D-8AFA-3DE7A8176042}"/>
              </a:ext>
            </a:extLst>
          </p:cNvPr>
          <p:cNvCxnSpPr>
            <a:stCxn id="29" idx="4"/>
          </p:cNvCxnSpPr>
          <p:nvPr/>
        </p:nvCxnSpPr>
        <p:spPr>
          <a:xfrm flipH="1">
            <a:off x="7178354" y="190130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7116067D-1426-CC40-B0E4-4F59C846EB13}"/>
              </a:ext>
            </a:extLst>
          </p:cNvPr>
          <p:cNvSpPr/>
          <p:nvPr/>
        </p:nvSpPr>
        <p:spPr>
          <a:xfrm>
            <a:off x="2538378" y="2726339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AA06A7D-B9F9-4F4B-93AA-A1389E9C452D}"/>
              </a:ext>
            </a:extLst>
          </p:cNvPr>
          <p:cNvCxnSpPr>
            <a:stCxn id="30" idx="4"/>
          </p:cNvCxnSpPr>
          <p:nvPr/>
        </p:nvCxnSpPr>
        <p:spPr>
          <a:xfrm>
            <a:off x="2657826" y="2977836"/>
            <a:ext cx="0" cy="236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8" name="Title 6">
            <a:extLst>
              <a:ext uri="{FF2B5EF4-FFF2-40B4-BE49-F238E27FC236}">
                <a16:creationId xmlns:a16="http://schemas.microsoft.com/office/drawing/2014/main" id="{3DA97CEB-4641-514D-BE8B-37E4CCD29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1200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3200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  <a:t>$ git checkout master</a:t>
            </a:r>
            <a:br>
              <a:rPr lang="en-US" sz="3200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</a:br>
            <a:r>
              <a:rPr lang="en-US" sz="3200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  <a:t>$ git pull upstream master</a:t>
            </a:r>
            <a:br>
              <a:rPr lang="en-US" sz="3200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</a:br>
            <a:r>
              <a:rPr lang="en-US" sz="3200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  <a:t>$ git push origin master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10FEC89-D079-D246-88A2-1662327F66D6}"/>
              </a:ext>
            </a:extLst>
          </p:cNvPr>
          <p:cNvSpPr/>
          <p:nvPr/>
        </p:nvSpPr>
        <p:spPr>
          <a:xfrm>
            <a:off x="6627344" y="5072782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22450E1-FADD-5148-B3DF-53B10DB05A88}"/>
              </a:ext>
            </a:extLst>
          </p:cNvPr>
          <p:cNvCxnSpPr>
            <a:cxnSpLocks/>
            <a:stCxn id="39" idx="4"/>
            <a:endCxn id="24" idx="1"/>
          </p:cNvCxnSpPr>
          <p:nvPr/>
        </p:nvCxnSpPr>
        <p:spPr>
          <a:xfrm>
            <a:off x="6746792" y="5324279"/>
            <a:ext cx="347099" cy="28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C6C57725-7FC3-274C-B64B-DF1A2A7521F7}"/>
              </a:ext>
            </a:extLst>
          </p:cNvPr>
          <p:cNvSpPr txBox="1"/>
          <p:nvPr/>
        </p:nvSpPr>
        <p:spPr>
          <a:xfrm>
            <a:off x="5474173" y="2598823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ABEB3ECB-B975-D540-A94E-8F3C564FCEC1}"/>
              </a:ext>
            </a:extLst>
          </p:cNvPr>
          <p:cNvSpPr/>
          <p:nvPr/>
        </p:nvSpPr>
        <p:spPr>
          <a:xfrm>
            <a:off x="6585461" y="2735195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3EF3F6C-10AD-4E4D-BBB5-9BC1959D933B}"/>
              </a:ext>
            </a:extLst>
          </p:cNvPr>
          <p:cNvCxnSpPr>
            <a:cxnSpLocks/>
            <a:stCxn id="41" idx="4"/>
          </p:cNvCxnSpPr>
          <p:nvPr/>
        </p:nvCxnSpPr>
        <p:spPr>
          <a:xfrm>
            <a:off x="6704909" y="2986692"/>
            <a:ext cx="347099" cy="28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5940402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77314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28811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99434" y="2615344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613435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638585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516056" y="550008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62029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87179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92592" y="401237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31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060596" y="2657348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178354" y="2908845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Left Arrow 4">
            <a:extLst>
              <a:ext uri="{FF2B5EF4-FFF2-40B4-BE49-F238E27FC236}">
                <a16:creationId xmlns:a16="http://schemas.microsoft.com/office/drawing/2014/main" id="{E1A28EB2-1EEA-674C-8C90-B988059B3050}"/>
              </a:ext>
            </a:extLst>
          </p:cNvPr>
          <p:cNvSpPr/>
          <p:nvPr/>
        </p:nvSpPr>
        <p:spPr>
          <a:xfrm>
            <a:off x="3106455" y="2657349"/>
            <a:ext cx="2726126" cy="122572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pull-request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B019674-777D-B844-9C20-EEDD4E72835E}"/>
              </a:ext>
            </a:extLst>
          </p:cNvPr>
          <p:cNvSpPr/>
          <p:nvPr/>
        </p:nvSpPr>
        <p:spPr>
          <a:xfrm>
            <a:off x="7060596" y="511729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A5A825-A988-E643-98F0-13C8DF4FB89D}"/>
              </a:ext>
            </a:extLst>
          </p:cNvPr>
          <p:cNvCxnSpPr>
            <a:stCxn id="32" idx="4"/>
          </p:cNvCxnSpPr>
          <p:nvPr/>
        </p:nvCxnSpPr>
        <p:spPr>
          <a:xfrm flipH="1">
            <a:off x="7178354" y="536879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6B17C621-D7B2-8644-886A-43E8CC4D6C54}"/>
              </a:ext>
            </a:extLst>
          </p:cNvPr>
          <p:cNvSpPr/>
          <p:nvPr/>
        </p:nvSpPr>
        <p:spPr>
          <a:xfrm>
            <a:off x="7053697" y="213819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DC8496-1F67-904D-B482-7E46FBAC6080}"/>
              </a:ext>
            </a:extLst>
          </p:cNvPr>
          <p:cNvCxnSpPr>
            <a:stCxn id="26" idx="4"/>
          </p:cNvCxnSpPr>
          <p:nvPr/>
        </p:nvCxnSpPr>
        <p:spPr>
          <a:xfrm flipH="1">
            <a:off x="7171455" y="238969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C6115D1A-704F-7846-A1B4-D097B5FBCE07}"/>
              </a:ext>
            </a:extLst>
          </p:cNvPr>
          <p:cNvSpPr/>
          <p:nvPr/>
        </p:nvSpPr>
        <p:spPr>
          <a:xfrm>
            <a:off x="7060596" y="462995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96F7A32-7E86-F647-9199-34CAFB02223B}"/>
              </a:ext>
            </a:extLst>
          </p:cNvPr>
          <p:cNvCxnSpPr>
            <a:stCxn id="31" idx="4"/>
          </p:cNvCxnSpPr>
          <p:nvPr/>
        </p:nvCxnSpPr>
        <p:spPr>
          <a:xfrm flipH="1">
            <a:off x="7178354" y="488144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F908D0F-1FA1-3945-8092-84B9499CA78D}"/>
              </a:ext>
            </a:extLst>
          </p:cNvPr>
          <p:cNvSpPr txBox="1"/>
          <p:nvPr/>
        </p:nvSpPr>
        <p:spPr>
          <a:xfrm>
            <a:off x="7299491" y="154420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1342EB-3B33-1740-B7AD-9F103F6F4F73}"/>
              </a:ext>
            </a:extLst>
          </p:cNvPr>
          <p:cNvSpPr/>
          <p:nvPr/>
        </p:nvSpPr>
        <p:spPr>
          <a:xfrm>
            <a:off x="7060596" y="164980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1D98494-3AA6-E44D-8AFA-3DE7A8176042}"/>
              </a:ext>
            </a:extLst>
          </p:cNvPr>
          <p:cNvCxnSpPr>
            <a:stCxn id="29" idx="4"/>
          </p:cNvCxnSpPr>
          <p:nvPr/>
        </p:nvCxnSpPr>
        <p:spPr>
          <a:xfrm flipH="1">
            <a:off x="7178354" y="190130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7116067D-1426-CC40-B0E4-4F59C846EB13}"/>
              </a:ext>
            </a:extLst>
          </p:cNvPr>
          <p:cNvSpPr/>
          <p:nvPr/>
        </p:nvSpPr>
        <p:spPr>
          <a:xfrm>
            <a:off x="2538378" y="2726339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AA06A7D-B9F9-4F4B-93AA-A1389E9C452D}"/>
              </a:ext>
            </a:extLst>
          </p:cNvPr>
          <p:cNvCxnSpPr>
            <a:stCxn id="30" idx="4"/>
          </p:cNvCxnSpPr>
          <p:nvPr/>
        </p:nvCxnSpPr>
        <p:spPr>
          <a:xfrm>
            <a:off x="2657826" y="2977836"/>
            <a:ext cx="0" cy="236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8" name="Title 6">
            <a:extLst>
              <a:ext uri="{FF2B5EF4-FFF2-40B4-BE49-F238E27FC236}">
                <a16:creationId xmlns:a16="http://schemas.microsoft.com/office/drawing/2014/main" id="{3DA97CEB-4641-514D-BE8B-37E4CCD29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3200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  <a:t>$ git checkout feature</a:t>
            </a:r>
            <a:br>
              <a:rPr lang="en-US" sz="3200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</a:br>
            <a:r>
              <a:rPr lang="en-US" sz="3200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  <a:t>$ git merge master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10FEC89-D079-D246-88A2-1662327F66D6}"/>
              </a:ext>
            </a:extLst>
          </p:cNvPr>
          <p:cNvSpPr/>
          <p:nvPr/>
        </p:nvSpPr>
        <p:spPr>
          <a:xfrm>
            <a:off x="6627344" y="5636452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22450E1-FADD-5148-B3DF-53B10DB05A88}"/>
              </a:ext>
            </a:extLst>
          </p:cNvPr>
          <p:cNvCxnSpPr>
            <a:cxnSpLocks/>
            <a:stCxn id="39" idx="4"/>
            <a:endCxn id="24" idx="1"/>
          </p:cNvCxnSpPr>
          <p:nvPr/>
        </p:nvCxnSpPr>
        <p:spPr>
          <a:xfrm>
            <a:off x="6746792" y="5887949"/>
            <a:ext cx="347099" cy="28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A2FAEDA4-6273-114C-9103-412988B0B4DD}"/>
              </a:ext>
            </a:extLst>
          </p:cNvPr>
          <p:cNvSpPr/>
          <p:nvPr/>
        </p:nvSpPr>
        <p:spPr>
          <a:xfrm>
            <a:off x="7060596" y="4117462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2336EB8-16A7-9048-8563-7E6BF58FF21C}"/>
              </a:ext>
            </a:extLst>
          </p:cNvPr>
          <p:cNvCxnSpPr>
            <a:stCxn id="37" idx="4"/>
          </p:cNvCxnSpPr>
          <p:nvPr/>
        </p:nvCxnSpPr>
        <p:spPr>
          <a:xfrm flipH="1">
            <a:off x="7178354" y="4368959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87D6C5B-9BAE-A747-BEBE-0F1EC8583D18}"/>
              </a:ext>
            </a:extLst>
          </p:cNvPr>
          <p:cNvCxnSpPr>
            <a:cxnSpLocks/>
            <a:stCxn id="37" idx="3"/>
            <a:endCxn id="39" idx="0"/>
          </p:cNvCxnSpPr>
          <p:nvPr/>
        </p:nvCxnSpPr>
        <p:spPr>
          <a:xfrm flipH="1">
            <a:off x="6746792" y="4332128"/>
            <a:ext cx="348789" cy="13043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F69EE361-4206-5E4A-8853-C033ACA81B9F}"/>
              </a:ext>
            </a:extLst>
          </p:cNvPr>
          <p:cNvSpPr/>
          <p:nvPr/>
        </p:nvSpPr>
        <p:spPr>
          <a:xfrm>
            <a:off x="1954060" y="5039161"/>
            <a:ext cx="2630466" cy="9904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WARNING:</a:t>
            </a:r>
            <a:br>
              <a:rPr lang="en-US" dirty="0"/>
            </a:br>
            <a:r>
              <a:rPr lang="en-US" dirty="0"/>
              <a:t>Conflicts may occur.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CC30E33-3EF4-204E-B384-CB9D05C041C0}"/>
              </a:ext>
            </a:extLst>
          </p:cNvPr>
          <p:cNvSpPr txBox="1"/>
          <p:nvPr/>
        </p:nvSpPr>
        <p:spPr>
          <a:xfrm>
            <a:off x="5474173" y="2598823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6B06B9A7-840A-2F4D-9CC1-E8B4DA9CD389}"/>
              </a:ext>
            </a:extLst>
          </p:cNvPr>
          <p:cNvSpPr/>
          <p:nvPr/>
        </p:nvSpPr>
        <p:spPr>
          <a:xfrm>
            <a:off x="6585461" y="2735195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4C7F8F5-FB52-8C41-AE68-5D22B728B8AC}"/>
              </a:ext>
            </a:extLst>
          </p:cNvPr>
          <p:cNvCxnSpPr>
            <a:cxnSpLocks/>
            <a:stCxn id="47" idx="4"/>
          </p:cNvCxnSpPr>
          <p:nvPr/>
        </p:nvCxnSpPr>
        <p:spPr>
          <a:xfrm>
            <a:off x="6704909" y="2986692"/>
            <a:ext cx="347099" cy="28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31695410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292592" y="3504096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412040" y="3755593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99434" y="2615344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613435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638585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57902" y="2790463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16056" y="550008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62029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87179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92592" y="401237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32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299491" y="2984130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417249" y="3235627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Left Arrow 4">
            <a:extLst>
              <a:ext uri="{FF2B5EF4-FFF2-40B4-BE49-F238E27FC236}">
                <a16:creationId xmlns:a16="http://schemas.microsoft.com/office/drawing/2014/main" id="{E1A28EB2-1EEA-674C-8C90-B988059B3050}"/>
              </a:ext>
            </a:extLst>
          </p:cNvPr>
          <p:cNvSpPr/>
          <p:nvPr/>
        </p:nvSpPr>
        <p:spPr>
          <a:xfrm>
            <a:off x="3106455" y="2657349"/>
            <a:ext cx="2726126" cy="122572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pull-request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B019674-777D-B844-9C20-EEDD4E72835E}"/>
              </a:ext>
            </a:extLst>
          </p:cNvPr>
          <p:cNvSpPr/>
          <p:nvPr/>
        </p:nvSpPr>
        <p:spPr>
          <a:xfrm>
            <a:off x="7060596" y="511729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A5A825-A988-E643-98F0-13C8DF4FB89D}"/>
              </a:ext>
            </a:extLst>
          </p:cNvPr>
          <p:cNvCxnSpPr>
            <a:stCxn id="32" idx="4"/>
          </p:cNvCxnSpPr>
          <p:nvPr/>
        </p:nvCxnSpPr>
        <p:spPr>
          <a:xfrm flipH="1">
            <a:off x="7178354" y="536879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6B17C621-D7B2-8644-886A-43E8CC4D6C54}"/>
              </a:ext>
            </a:extLst>
          </p:cNvPr>
          <p:cNvSpPr/>
          <p:nvPr/>
        </p:nvSpPr>
        <p:spPr>
          <a:xfrm>
            <a:off x="7292592" y="2464975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DC8496-1F67-904D-B482-7E46FBAC6080}"/>
              </a:ext>
            </a:extLst>
          </p:cNvPr>
          <p:cNvCxnSpPr>
            <a:stCxn id="26" idx="4"/>
          </p:cNvCxnSpPr>
          <p:nvPr/>
        </p:nvCxnSpPr>
        <p:spPr>
          <a:xfrm flipH="1">
            <a:off x="7410350" y="2716472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C6115D1A-704F-7846-A1B4-D097B5FBCE07}"/>
              </a:ext>
            </a:extLst>
          </p:cNvPr>
          <p:cNvSpPr/>
          <p:nvPr/>
        </p:nvSpPr>
        <p:spPr>
          <a:xfrm>
            <a:off x="7060596" y="462995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96F7A32-7E86-F647-9199-34CAFB02223B}"/>
              </a:ext>
            </a:extLst>
          </p:cNvPr>
          <p:cNvCxnSpPr>
            <a:stCxn id="31" idx="4"/>
          </p:cNvCxnSpPr>
          <p:nvPr/>
        </p:nvCxnSpPr>
        <p:spPr>
          <a:xfrm flipH="1">
            <a:off x="7178354" y="488144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F908D0F-1FA1-3945-8092-84B9499CA78D}"/>
              </a:ext>
            </a:extLst>
          </p:cNvPr>
          <p:cNvSpPr txBox="1"/>
          <p:nvPr/>
        </p:nvSpPr>
        <p:spPr>
          <a:xfrm>
            <a:off x="7531487" y="139706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1342EB-3B33-1740-B7AD-9F103F6F4F73}"/>
              </a:ext>
            </a:extLst>
          </p:cNvPr>
          <p:cNvSpPr/>
          <p:nvPr/>
        </p:nvSpPr>
        <p:spPr>
          <a:xfrm>
            <a:off x="7299491" y="197659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1D98494-3AA6-E44D-8AFA-3DE7A8176042}"/>
              </a:ext>
            </a:extLst>
          </p:cNvPr>
          <p:cNvCxnSpPr>
            <a:stCxn id="29" idx="4"/>
          </p:cNvCxnSpPr>
          <p:nvPr/>
        </p:nvCxnSpPr>
        <p:spPr>
          <a:xfrm flipH="1">
            <a:off x="7417249" y="222808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7116067D-1426-CC40-B0E4-4F59C846EB13}"/>
              </a:ext>
            </a:extLst>
          </p:cNvPr>
          <p:cNvSpPr/>
          <p:nvPr/>
        </p:nvSpPr>
        <p:spPr>
          <a:xfrm>
            <a:off x="2538378" y="2726339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AA06A7D-B9F9-4F4B-93AA-A1389E9C452D}"/>
              </a:ext>
            </a:extLst>
          </p:cNvPr>
          <p:cNvCxnSpPr>
            <a:stCxn id="30" idx="4"/>
          </p:cNvCxnSpPr>
          <p:nvPr/>
        </p:nvCxnSpPr>
        <p:spPr>
          <a:xfrm>
            <a:off x="2657826" y="2977836"/>
            <a:ext cx="0" cy="236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510FEC89-D079-D246-88A2-1662327F66D6}"/>
              </a:ext>
            </a:extLst>
          </p:cNvPr>
          <p:cNvSpPr/>
          <p:nvPr/>
        </p:nvSpPr>
        <p:spPr>
          <a:xfrm>
            <a:off x="6627344" y="5636452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22450E1-FADD-5148-B3DF-53B10DB05A88}"/>
              </a:ext>
            </a:extLst>
          </p:cNvPr>
          <p:cNvCxnSpPr>
            <a:cxnSpLocks/>
            <a:stCxn id="39" idx="4"/>
            <a:endCxn id="24" idx="1"/>
          </p:cNvCxnSpPr>
          <p:nvPr/>
        </p:nvCxnSpPr>
        <p:spPr>
          <a:xfrm>
            <a:off x="6746792" y="5887949"/>
            <a:ext cx="347099" cy="28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A2FAEDA4-6273-114C-9103-412988B0B4DD}"/>
              </a:ext>
            </a:extLst>
          </p:cNvPr>
          <p:cNvSpPr/>
          <p:nvPr/>
        </p:nvSpPr>
        <p:spPr>
          <a:xfrm>
            <a:off x="7060596" y="4117462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2336EB8-16A7-9048-8563-7E6BF58FF21C}"/>
              </a:ext>
            </a:extLst>
          </p:cNvPr>
          <p:cNvCxnSpPr>
            <a:stCxn id="37" idx="4"/>
          </p:cNvCxnSpPr>
          <p:nvPr/>
        </p:nvCxnSpPr>
        <p:spPr>
          <a:xfrm flipH="1">
            <a:off x="7178354" y="4368959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87D6C5B-9BAE-A747-BEBE-0F1EC8583D18}"/>
              </a:ext>
            </a:extLst>
          </p:cNvPr>
          <p:cNvCxnSpPr>
            <a:cxnSpLocks/>
            <a:stCxn id="37" idx="3"/>
            <a:endCxn id="39" idx="0"/>
          </p:cNvCxnSpPr>
          <p:nvPr/>
        </p:nvCxnSpPr>
        <p:spPr>
          <a:xfrm flipH="1">
            <a:off x="6746792" y="4332128"/>
            <a:ext cx="348789" cy="13043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3CBD77C4-912E-DF47-8433-69AF41D4FB3A}"/>
              </a:ext>
            </a:extLst>
          </p:cNvPr>
          <p:cNvSpPr/>
          <p:nvPr/>
        </p:nvSpPr>
        <p:spPr>
          <a:xfrm>
            <a:off x="6866239" y="3021296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25C3796-AC74-E34B-845E-FF05C7B55D18}"/>
              </a:ext>
            </a:extLst>
          </p:cNvPr>
          <p:cNvCxnSpPr>
            <a:cxnSpLocks/>
            <a:stCxn id="49" idx="4"/>
          </p:cNvCxnSpPr>
          <p:nvPr/>
        </p:nvCxnSpPr>
        <p:spPr>
          <a:xfrm>
            <a:off x="6985687" y="3272793"/>
            <a:ext cx="347099" cy="28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60D8FC7B-FA86-6741-81D0-A5003881B71D}"/>
              </a:ext>
            </a:extLst>
          </p:cNvPr>
          <p:cNvSpPr/>
          <p:nvPr/>
        </p:nvSpPr>
        <p:spPr>
          <a:xfrm>
            <a:off x="7299491" y="1502306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190FE43-5CCF-D24F-B758-E839B2C60D51}"/>
              </a:ext>
            </a:extLst>
          </p:cNvPr>
          <p:cNvCxnSpPr>
            <a:stCxn id="51" idx="4"/>
          </p:cNvCxnSpPr>
          <p:nvPr/>
        </p:nvCxnSpPr>
        <p:spPr>
          <a:xfrm flipH="1">
            <a:off x="7417249" y="1753803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635E880-BBC2-AF4B-ADA6-B7B5B91279B7}"/>
              </a:ext>
            </a:extLst>
          </p:cNvPr>
          <p:cNvCxnSpPr>
            <a:cxnSpLocks/>
            <a:stCxn id="51" idx="3"/>
            <a:endCxn id="49" idx="0"/>
          </p:cNvCxnSpPr>
          <p:nvPr/>
        </p:nvCxnSpPr>
        <p:spPr>
          <a:xfrm flipH="1">
            <a:off x="6985687" y="1716972"/>
            <a:ext cx="348789" cy="13043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Title 6">
            <a:extLst>
              <a:ext uri="{FF2B5EF4-FFF2-40B4-BE49-F238E27FC236}">
                <a16:creationId xmlns:a16="http://schemas.microsoft.com/office/drawing/2014/main" id="{A06CB875-8B40-6340-A156-FA16C55B40F7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3200" dirty="0">
                <a:solidFill>
                  <a:schemeClr val="lt1"/>
                </a:solidFill>
                <a:latin typeface="Consolas"/>
                <a:ea typeface="+mn-ea"/>
                <a:cs typeface="Consolas"/>
              </a:rPr>
              <a:t>$ git push origin </a:t>
            </a:r>
            <a:r>
              <a:rPr lang="en-US" sz="3200" dirty="0">
                <a:latin typeface="Consolas"/>
                <a:cs typeface="Consolas"/>
              </a:rPr>
              <a:t>feature</a:t>
            </a:r>
            <a:endParaRPr lang="en-US" sz="3200" dirty="0">
              <a:solidFill>
                <a:schemeClr val="lt1"/>
              </a:solidFill>
              <a:latin typeface="Consolas"/>
              <a:ea typeface="+mn-ea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920833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292592" y="3504096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412040" y="3755593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99434" y="2615344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613435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638585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57902" y="2790463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16056" y="550008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62029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87179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92592" y="401237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33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299491" y="2984130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417249" y="3235627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Left Arrow 4">
            <a:extLst>
              <a:ext uri="{FF2B5EF4-FFF2-40B4-BE49-F238E27FC236}">
                <a16:creationId xmlns:a16="http://schemas.microsoft.com/office/drawing/2014/main" id="{E1A28EB2-1EEA-674C-8C90-B988059B3050}"/>
              </a:ext>
            </a:extLst>
          </p:cNvPr>
          <p:cNvSpPr/>
          <p:nvPr/>
        </p:nvSpPr>
        <p:spPr>
          <a:xfrm>
            <a:off x="3106455" y="2657349"/>
            <a:ext cx="2726126" cy="122572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pull-request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B019674-777D-B844-9C20-EEDD4E72835E}"/>
              </a:ext>
            </a:extLst>
          </p:cNvPr>
          <p:cNvSpPr/>
          <p:nvPr/>
        </p:nvSpPr>
        <p:spPr>
          <a:xfrm>
            <a:off x="7060596" y="511729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A5A825-A988-E643-98F0-13C8DF4FB89D}"/>
              </a:ext>
            </a:extLst>
          </p:cNvPr>
          <p:cNvCxnSpPr>
            <a:stCxn id="32" idx="4"/>
          </p:cNvCxnSpPr>
          <p:nvPr/>
        </p:nvCxnSpPr>
        <p:spPr>
          <a:xfrm flipH="1">
            <a:off x="7178354" y="536879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6B17C621-D7B2-8644-886A-43E8CC4D6C54}"/>
              </a:ext>
            </a:extLst>
          </p:cNvPr>
          <p:cNvSpPr/>
          <p:nvPr/>
        </p:nvSpPr>
        <p:spPr>
          <a:xfrm>
            <a:off x="7292592" y="2464975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DC8496-1F67-904D-B482-7E46FBAC6080}"/>
              </a:ext>
            </a:extLst>
          </p:cNvPr>
          <p:cNvCxnSpPr>
            <a:stCxn id="26" idx="4"/>
          </p:cNvCxnSpPr>
          <p:nvPr/>
        </p:nvCxnSpPr>
        <p:spPr>
          <a:xfrm flipH="1">
            <a:off x="7410350" y="2716472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C6115D1A-704F-7846-A1B4-D097B5FBCE07}"/>
              </a:ext>
            </a:extLst>
          </p:cNvPr>
          <p:cNvSpPr/>
          <p:nvPr/>
        </p:nvSpPr>
        <p:spPr>
          <a:xfrm>
            <a:off x="7060596" y="462995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96F7A32-7E86-F647-9199-34CAFB02223B}"/>
              </a:ext>
            </a:extLst>
          </p:cNvPr>
          <p:cNvCxnSpPr>
            <a:stCxn id="31" idx="4"/>
          </p:cNvCxnSpPr>
          <p:nvPr/>
        </p:nvCxnSpPr>
        <p:spPr>
          <a:xfrm flipH="1">
            <a:off x="7178354" y="488144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F908D0F-1FA1-3945-8092-84B9499CA78D}"/>
              </a:ext>
            </a:extLst>
          </p:cNvPr>
          <p:cNvSpPr txBox="1"/>
          <p:nvPr/>
        </p:nvSpPr>
        <p:spPr>
          <a:xfrm>
            <a:off x="7531487" y="139706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1342EB-3B33-1740-B7AD-9F103F6F4F73}"/>
              </a:ext>
            </a:extLst>
          </p:cNvPr>
          <p:cNvSpPr/>
          <p:nvPr/>
        </p:nvSpPr>
        <p:spPr>
          <a:xfrm>
            <a:off x="7299491" y="197659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1D98494-3AA6-E44D-8AFA-3DE7A8176042}"/>
              </a:ext>
            </a:extLst>
          </p:cNvPr>
          <p:cNvCxnSpPr>
            <a:stCxn id="29" idx="4"/>
          </p:cNvCxnSpPr>
          <p:nvPr/>
        </p:nvCxnSpPr>
        <p:spPr>
          <a:xfrm flipH="1">
            <a:off x="7417249" y="222808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7116067D-1426-CC40-B0E4-4F59C846EB13}"/>
              </a:ext>
            </a:extLst>
          </p:cNvPr>
          <p:cNvSpPr/>
          <p:nvPr/>
        </p:nvSpPr>
        <p:spPr>
          <a:xfrm>
            <a:off x="2538378" y="2726339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AA06A7D-B9F9-4F4B-93AA-A1389E9C452D}"/>
              </a:ext>
            </a:extLst>
          </p:cNvPr>
          <p:cNvCxnSpPr>
            <a:stCxn id="30" idx="4"/>
          </p:cNvCxnSpPr>
          <p:nvPr/>
        </p:nvCxnSpPr>
        <p:spPr>
          <a:xfrm>
            <a:off x="2657826" y="2977836"/>
            <a:ext cx="0" cy="236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510FEC89-D079-D246-88A2-1662327F66D6}"/>
              </a:ext>
            </a:extLst>
          </p:cNvPr>
          <p:cNvSpPr/>
          <p:nvPr/>
        </p:nvSpPr>
        <p:spPr>
          <a:xfrm>
            <a:off x="6627344" y="5636452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22450E1-FADD-5148-B3DF-53B10DB05A88}"/>
              </a:ext>
            </a:extLst>
          </p:cNvPr>
          <p:cNvCxnSpPr>
            <a:cxnSpLocks/>
            <a:stCxn id="39" idx="4"/>
            <a:endCxn id="24" idx="1"/>
          </p:cNvCxnSpPr>
          <p:nvPr/>
        </p:nvCxnSpPr>
        <p:spPr>
          <a:xfrm>
            <a:off x="6746792" y="5887949"/>
            <a:ext cx="347099" cy="28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A2FAEDA4-6273-114C-9103-412988B0B4DD}"/>
              </a:ext>
            </a:extLst>
          </p:cNvPr>
          <p:cNvSpPr/>
          <p:nvPr/>
        </p:nvSpPr>
        <p:spPr>
          <a:xfrm>
            <a:off x="7060596" y="4117462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2336EB8-16A7-9048-8563-7E6BF58FF21C}"/>
              </a:ext>
            </a:extLst>
          </p:cNvPr>
          <p:cNvCxnSpPr>
            <a:stCxn id="37" idx="4"/>
          </p:cNvCxnSpPr>
          <p:nvPr/>
        </p:nvCxnSpPr>
        <p:spPr>
          <a:xfrm flipH="1">
            <a:off x="7178354" y="4368959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87D6C5B-9BAE-A747-BEBE-0F1EC8583D18}"/>
              </a:ext>
            </a:extLst>
          </p:cNvPr>
          <p:cNvCxnSpPr>
            <a:cxnSpLocks/>
            <a:stCxn id="37" idx="3"/>
            <a:endCxn id="39" idx="0"/>
          </p:cNvCxnSpPr>
          <p:nvPr/>
        </p:nvCxnSpPr>
        <p:spPr>
          <a:xfrm flipH="1">
            <a:off x="6746792" y="4332128"/>
            <a:ext cx="348789" cy="13043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3CBD77C4-912E-DF47-8433-69AF41D4FB3A}"/>
              </a:ext>
            </a:extLst>
          </p:cNvPr>
          <p:cNvSpPr/>
          <p:nvPr/>
        </p:nvSpPr>
        <p:spPr>
          <a:xfrm>
            <a:off x="6866239" y="3021296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25C3796-AC74-E34B-845E-FF05C7B55D18}"/>
              </a:ext>
            </a:extLst>
          </p:cNvPr>
          <p:cNvCxnSpPr>
            <a:cxnSpLocks/>
            <a:stCxn id="49" idx="4"/>
          </p:cNvCxnSpPr>
          <p:nvPr/>
        </p:nvCxnSpPr>
        <p:spPr>
          <a:xfrm>
            <a:off x="6985687" y="3272793"/>
            <a:ext cx="347099" cy="28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60D8FC7B-FA86-6741-81D0-A5003881B71D}"/>
              </a:ext>
            </a:extLst>
          </p:cNvPr>
          <p:cNvSpPr/>
          <p:nvPr/>
        </p:nvSpPr>
        <p:spPr>
          <a:xfrm>
            <a:off x="7299491" y="1502306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190FE43-5CCF-D24F-B758-E839B2C60D51}"/>
              </a:ext>
            </a:extLst>
          </p:cNvPr>
          <p:cNvCxnSpPr>
            <a:stCxn id="51" idx="4"/>
          </p:cNvCxnSpPr>
          <p:nvPr/>
        </p:nvCxnSpPr>
        <p:spPr>
          <a:xfrm flipH="1">
            <a:off x="7417249" y="1753803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635E880-BBC2-AF4B-ADA6-B7B5B91279B7}"/>
              </a:ext>
            </a:extLst>
          </p:cNvPr>
          <p:cNvCxnSpPr>
            <a:cxnSpLocks/>
            <a:stCxn id="51" idx="3"/>
            <a:endCxn id="49" idx="0"/>
          </p:cNvCxnSpPr>
          <p:nvPr/>
        </p:nvCxnSpPr>
        <p:spPr>
          <a:xfrm flipH="1">
            <a:off x="6985687" y="1716972"/>
            <a:ext cx="348789" cy="13043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C75AB699-6029-0C47-830B-AF95A34F6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@maintainer OK?</a:t>
            </a:r>
          </a:p>
        </p:txBody>
      </p:sp>
    </p:spTree>
    <p:extLst>
      <p:ext uri="{BB962C8B-B14F-4D97-AF65-F5344CB8AC3E}">
        <p14:creationId xmlns:p14="http://schemas.microsoft.com/office/powerpoint/2010/main" val="42720498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292592" y="3504096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412040" y="3755593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99434" y="2615344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613435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638585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57902" y="2790463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16056" y="550008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62029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87179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92592" y="401237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34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299491" y="2984130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417249" y="3235627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Left Arrow 4">
            <a:extLst>
              <a:ext uri="{FF2B5EF4-FFF2-40B4-BE49-F238E27FC236}">
                <a16:creationId xmlns:a16="http://schemas.microsoft.com/office/drawing/2014/main" id="{E1A28EB2-1EEA-674C-8C90-B988059B3050}"/>
              </a:ext>
            </a:extLst>
          </p:cNvPr>
          <p:cNvSpPr/>
          <p:nvPr/>
        </p:nvSpPr>
        <p:spPr>
          <a:xfrm>
            <a:off x="3106455" y="2657349"/>
            <a:ext cx="2726126" cy="122572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pull-request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B019674-777D-B844-9C20-EEDD4E72835E}"/>
              </a:ext>
            </a:extLst>
          </p:cNvPr>
          <p:cNvSpPr/>
          <p:nvPr/>
        </p:nvSpPr>
        <p:spPr>
          <a:xfrm>
            <a:off x="7060596" y="511729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A5A825-A988-E643-98F0-13C8DF4FB89D}"/>
              </a:ext>
            </a:extLst>
          </p:cNvPr>
          <p:cNvCxnSpPr>
            <a:stCxn id="32" idx="4"/>
          </p:cNvCxnSpPr>
          <p:nvPr/>
        </p:nvCxnSpPr>
        <p:spPr>
          <a:xfrm flipH="1">
            <a:off x="7178354" y="536879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6B17C621-D7B2-8644-886A-43E8CC4D6C54}"/>
              </a:ext>
            </a:extLst>
          </p:cNvPr>
          <p:cNvSpPr/>
          <p:nvPr/>
        </p:nvSpPr>
        <p:spPr>
          <a:xfrm>
            <a:off x="7292592" y="2464975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DC8496-1F67-904D-B482-7E46FBAC6080}"/>
              </a:ext>
            </a:extLst>
          </p:cNvPr>
          <p:cNvCxnSpPr>
            <a:stCxn id="26" idx="4"/>
          </p:cNvCxnSpPr>
          <p:nvPr/>
        </p:nvCxnSpPr>
        <p:spPr>
          <a:xfrm flipH="1">
            <a:off x="7410350" y="2716472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C6115D1A-704F-7846-A1B4-D097B5FBCE07}"/>
              </a:ext>
            </a:extLst>
          </p:cNvPr>
          <p:cNvSpPr/>
          <p:nvPr/>
        </p:nvSpPr>
        <p:spPr>
          <a:xfrm>
            <a:off x="7060596" y="462995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96F7A32-7E86-F647-9199-34CAFB02223B}"/>
              </a:ext>
            </a:extLst>
          </p:cNvPr>
          <p:cNvCxnSpPr>
            <a:stCxn id="31" idx="4"/>
          </p:cNvCxnSpPr>
          <p:nvPr/>
        </p:nvCxnSpPr>
        <p:spPr>
          <a:xfrm flipH="1">
            <a:off x="7178354" y="488144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F908D0F-1FA1-3945-8092-84B9499CA78D}"/>
              </a:ext>
            </a:extLst>
          </p:cNvPr>
          <p:cNvSpPr txBox="1"/>
          <p:nvPr/>
        </p:nvSpPr>
        <p:spPr>
          <a:xfrm>
            <a:off x="7531487" y="139706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1342EB-3B33-1740-B7AD-9F103F6F4F73}"/>
              </a:ext>
            </a:extLst>
          </p:cNvPr>
          <p:cNvSpPr/>
          <p:nvPr/>
        </p:nvSpPr>
        <p:spPr>
          <a:xfrm>
            <a:off x="7299491" y="197659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1D98494-3AA6-E44D-8AFA-3DE7A8176042}"/>
              </a:ext>
            </a:extLst>
          </p:cNvPr>
          <p:cNvCxnSpPr>
            <a:stCxn id="29" idx="4"/>
          </p:cNvCxnSpPr>
          <p:nvPr/>
        </p:nvCxnSpPr>
        <p:spPr>
          <a:xfrm flipH="1">
            <a:off x="7417249" y="222808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7116067D-1426-CC40-B0E4-4F59C846EB13}"/>
              </a:ext>
            </a:extLst>
          </p:cNvPr>
          <p:cNvSpPr/>
          <p:nvPr/>
        </p:nvSpPr>
        <p:spPr>
          <a:xfrm>
            <a:off x="2538378" y="2726339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AA06A7D-B9F9-4F4B-93AA-A1389E9C452D}"/>
              </a:ext>
            </a:extLst>
          </p:cNvPr>
          <p:cNvCxnSpPr>
            <a:stCxn id="30" idx="4"/>
          </p:cNvCxnSpPr>
          <p:nvPr/>
        </p:nvCxnSpPr>
        <p:spPr>
          <a:xfrm>
            <a:off x="2657826" y="2977836"/>
            <a:ext cx="0" cy="236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510FEC89-D079-D246-88A2-1662327F66D6}"/>
              </a:ext>
            </a:extLst>
          </p:cNvPr>
          <p:cNvSpPr/>
          <p:nvPr/>
        </p:nvSpPr>
        <p:spPr>
          <a:xfrm>
            <a:off x="6627344" y="5636452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22450E1-FADD-5148-B3DF-53B10DB05A88}"/>
              </a:ext>
            </a:extLst>
          </p:cNvPr>
          <p:cNvCxnSpPr>
            <a:cxnSpLocks/>
            <a:stCxn id="39" idx="4"/>
            <a:endCxn id="24" idx="1"/>
          </p:cNvCxnSpPr>
          <p:nvPr/>
        </p:nvCxnSpPr>
        <p:spPr>
          <a:xfrm>
            <a:off x="6746792" y="5887949"/>
            <a:ext cx="347099" cy="28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A2FAEDA4-6273-114C-9103-412988B0B4DD}"/>
              </a:ext>
            </a:extLst>
          </p:cNvPr>
          <p:cNvSpPr/>
          <p:nvPr/>
        </p:nvSpPr>
        <p:spPr>
          <a:xfrm>
            <a:off x="7060596" y="4117462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2336EB8-16A7-9048-8563-7E6BF58FF21C}"/>
              </a:ext>
            </a:extLst>
          </p:cNvPr>
          <p:cNvCxnSpPr>
            <a:stCxn id="37" idx="4"/>
          </p:cNvCxnSpPr>
          <p:nvPr/>
        </p:nvCxnSpPr>
        <p:spPr>
          <a:xfrm flipH="1">
            <a:off x="7178354" y="4368959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87D6C5B-9BAE-A747-BEBE-0F1EC8583D18}"/>
              </a:ext>
            </a:extLst>
          </p:cNvPr>
          <p:cNvCxnSpPr>
            <a:cxnSpLocks/>
            <a:stCxn id="37" idx="3"/>
            <a:endCxn id="39" idx="0"/>
          </p:cNvCxnSpPr>
          <p:nvPr/>
        </p:nvCxnSpPr>
        <p:spPr>
          <a:xfrm flipH="1">
            <a:off x="6746792" y="4332128"/>
            <a:ext cx="348789" cy="13043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3CBD77C4-912E-DF47-8433-69AF41D4FB3A}"/>
              </a:ext>
            </a:extLst>
          </p:cNvPr>
          <p:cNvSpPr/>
          <p:nvPr/>
        </p:nvSpPr>
        <p:spPr>
          <a:xfrm>
            <a:off x="6866239" y="3021296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25C3796-AC74-E34B-845E-FF05C7B55D18}"/>
              </a:ext>
            </a:extLst>
          </p:cNvPr>
          <p:cNvCxnSpPr>
            <a:cxnSpLocks/>
            <a:stCxn id="49" idx="4"/>
          </p:cNvCxnSpPr>
          <p:nvPr/>
        </p:nvCxnSpPr>
        <p:spPr>
          <a:xfrm>
            <a:off x="6985687" y="3272793"/>
            <a:ext cx="347099" cy="28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60D8FC7B-FA86-6741-81D0-A5003881B71D}"/>
              </a:ext>
            </a:extLst>
          </p:cNvPr>
          <p:cNvSpPr/>
          <p:nvPr/>
        </p:nvSpPr>
        <p:spPr>
          <a:xfrm>
            <a:off x="7299491" y="1502306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190FE43-5CCF-D24F-B758-E839B2C60D51}"/>
              </a:ext>
            </a:extLst>
          </p:cNvPr>
          <p:cNvCxnSpPr>
            <a:stCxn id="51" idx="4"/>
          </p:cNvCxnSpPr>
          <p:nvPr/>
        </p:nvCxnSpPr>
        <p:spPr>
          <a:xfrm flipH="1">
            <a:off x="7417249" y="1753803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635E880-BBC2-AF4B-ADA6-B7B5B91279B7}"/>
              </a:ext>
            </a:extLst>
          </p:cNvPr>
          <p:cNvCxnSpPr>
            <a:cxnSpLocks/>
            <a:stCxn id="51" idx="3"/>
            <a:endCxn id="49" idx="0"/>
          </p:cNvCxnSpPr>
          <p:nvPr/>
        </p:nvCxnSpPr>
        <p:spPr>
          <a:xfrm flipH="1">
            <a:off x="6985687" y="1716972"/>
            <a:ext cx="348789" cy="13043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C75AB699-6029-0C47-830B-AF95A34F6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Perfect! Thanks!</a:t>
            </a:r>
          </a:p>
        </p:txBody>
      </p:sp>
      <p:pic>
        <p:nvPicPr>
          <p:cNvPr id="43" name="Picture 42" descr="11949864871831664442blueman_104_02.svg.med.png">
            <a:extLst>
              <a:ext uri="{FF2B5EF4-FFF2-40B4-BE49-F238E27FC236}">
                <a16:creationId xmlns:a16="http://schemas.microsoft.com/office/drawing/2014/main" id="{5016FF99-9D03-8B45-849A-AEC714DE57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48" y="4368959"/>
            <a:ext cx="2228849" cy="219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91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CC41-5266-714E-A257-E66AB7981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Maintainer merges PR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CB38EF8-5BFF-CB45-A12E-AB5E2C69A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35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D6DFAE-EE4B-924E-9D2D-B0C435039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7733" y="1558969"/>
            <a:ext cx="5016500" cy="419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B21296-50AE-E44E-8C8A-D3ED79528F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3200" y="4129742"/>
            <a:ext cx="513343" cy="657800"/>
          </a:xfrm>
          <a:prstGeom prst="rect">
            <a:avLst/>
          </a:prstGeom>
        </p:spPr>
      </p:pic>
      <p:pic>
        <p:nvPicPr>
          <p:cNvPr id="7" name="Picture 6" descr="11949864871831664442blueman_104_02.svg.med.png">
            <a:extLst>
              <a:ext uri="{FF2B5EF4-FFF2-40B4-BE49-F238E27FC236}">
                <a16:creationId xmlns:a16="http://schemas.microsoft.com/office/drawing/2014/main" id="{3F4291E7-7588-5C48-A0C9-082A43ABA6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39" y="4347211"/>
            <a:ext cx="2228849" cy="219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7535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292592" y="3504096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412040" y="3755593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19788" y="2159343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613435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638585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57902" y="2790463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16056" y="550008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62029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87179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92592" y="401237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36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299491" y="2984130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417249" y="3235627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6B019674-777D-B844-9C20-EEDD4E72835E}"/>
              </a:ext>
            </a:extLst>
          </p:cNvPr>
          <p:cNvSpPr/>
          <p:nvPr/>
        </p:nvSpPr>
        <p:spPr>
          <a:xfrm>
            <a:off x="7060596" y="511729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A5A825-A988-E643-98F0-13C8DF4FB89D}"/>
              </a:ext>
            </a:extLst>
          </p:cNvPr>
          <p:cNvCxnSpPr>
            <a:stCxn id="32" idx="4"/>
          </p:cNvCxnSpPr>
          <p:nvPr/>
        </p:nvCxnSpPr>
        <p:spPr>
          <a:xfrm flipH="1">
            <a:off x="7178354" y="536879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6B17C621-D7B2-8644-886A-43E8CC4D6C54}"/>
              </a:ext>
            </a:extLst>
          </p:cNvPr>
          <p:cNvSpPr/>
          <p:nvPr/>
        </p:nvSpPr>
        <p:spPr>
          <a:xfrm>
            <a:off x="7292592" y="2464975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DC8496-1F67-904D-B482-7E46FBAC6080}"/>
              </a:ext>
            </a:extLst>
          </p:cNvPr>
          <p:cNvCxnSpPr>
            <a:stCxn id="26" idx="4"/>
          </p:cNvCxnSpPr>
          <p:nvPr/>
        </p:nvCxnSpPr>
        <p:spPr>
          <a:xfrm flipH="1">
            <a:off x="7410350" y="2716472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C6115D1A-704F-7846-A1B4-D097B5FBCE07}"/>
              </a:ext>
            </a:extLst>
          </p:cNvPr>
          <p:cNvSpPr/>
          <p:nvPr/>
        </p:nvSpPr>
        <p:spPr>
          <a:xfrm>
            <a:off x="7060596" y="462995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96F7A32-7E86-F647-9199-34CAFB02223B}"/>
              </a:ext>
            </a:extLst>
          </p:cNvPr>
          <p:cNvCxnSpPr>
            <a:stCxn id="31" idx="4"/>
          </p:cNvCxnSpPr>
          <p:nvPr/>
        </p:nvCxnSpPr>
        <p:spPr>
          <a:xfrm flipH="1">
            <a:off x="7178354" y="488144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F908D0F-1FA1-3945-8092-84B9499CA78D}"/>
              </a:ext>
            </a:extLst>
          </p:cNvPr>
          <p:cNvSpPr txBox="1"/>
          <p:nvPr/>
        </p:nvSpPr>
        <p:spPr>
          <a:xfrm>
            <a:off x="7531487" y="139706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1342EB-3B33-1740-B7AD-9F103F6F4F73}"/>
              </a:ext>
            </a:extLst>
          </p:cNvPr>
          <p:cNvSpPr/>
          <p:nvPr/>
        </p:nvSpPr>
        <p:spPr>
          <a:xfrm>
            <a:off x="7299491" y="197659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1D98494-3AA6-E44D-8AFA-3DE7A8176042}"/>
              </a:ext>
            </a:extLst>
          </p:cNvPr>
          <p:cNvCxnSpPr>
            <a:stCxn id="29" idx="4"/>
          </p:cNvCxnSpPr>
          <p:nvPr/>
        </p:nvCxnSpPr>
        <p:spPr>
          <a:xfrm flipH="1">
            <a:off x="7417249" y="222808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7116067D-1426-CC40-B0E4-4F59C846EB13}"/>
              </a:ext>
            </a:extLst>
          </p:cNvPr>
          <p:cNvSpPr/>
          <p:nvPr/>
        </p:nvSpPr>
        <p:spPr>
          <a:xfrm>
            <a:off x="2538378" y="2726339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AA06A7D-B9F9-4F4B-93AA-A1389E9C452D}"/>
              </a:ext>
            </a:extLst>
          </p:cNvPr>
          <p:cNvCxnSpPr>
            <a:stCxn id="30" idx="4"/>
          </p:cNvCxnSpPr>
          <p:nvPr/>
        </p:nvCxnSpPr>
        <p:spPr>
          <a:xfrm>
            <a:off x="2657826" y="2977836"/>
            <a:ext cx="0" cy="236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510FEC89-D079-D246-88A2-1662327F66D6}"/>
              </a:ext>
            </a:extLst>
          </p:cNvPr>
          <p:cNvSpPr/>
          <p:nvPr/>
        </p:nvSpPr>
        <p:spPr>
          <a:xfrm>
            <a:off x="6627344" y="5636452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22450E1-FADD-5148-B3DF-53B10DB05A88}"/>
              </a:ext>
            </a:extLst>
          </p:cNvPr>
          <p:cNvCxnSpPr>
            <a:cxnSpLocks/>
            <a:stCxn id="39" idx="4"/>
            <a:endCxn id="24" idx="1"/>
          </p:cNvCxnSpPr>
          <p:nvPr/>
        </p:nvCxnSpPr>
        <p:spPr>
          <a:xfrm>
            <a:off x="6746792" y="5887949"/>
            <a:ext cx="347099" cy="28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A2FAEDA4-6273-114C-9103-412988B0B4DD}"/>
              </a:ext>
            </a:extLst>
          </p:cNvPr>
          <p:cNvSpPr/>
          <p:nvPr/>
        </p:nvSpPr>
        <p:spPr>
          <a:xfrm>
            <a:off x="7060596" y="4117462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2336EB8-16A7-9048-8563-7E6BF58FF21C}"/>
              </a:ext>
            </a:extLst>
          </p:cNvPr>
          <p:cNvCxnSpPr>
            <a:stCxn id="37" idx="4"/>
          </p:cNvCxnSpPr>
          <p:nvPr/>
        </p:nvCxnSpPr>
        <p:spPr>
          <a:xfrm flipH="1">
            <a:off x="7178354" y="4368959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87D6C5B-9BAE-A747-BEBE-0F1EC8583D18}"/>
              </a:ext>
            </a:extLst>
          </p:cNvPr>
          <p:cNvCxnSpPr>
            <a:cxnSpLocks/>
            <a:stCxn id="37" idx="3"/>
            <a:endCxn id="39" idx="0"/>
          </p:cNvCxnSpPr>
          <p:nvPr/>
        </p:nvCxnSpPr>
        <p:spPr>
          <a:xfrm flipH="1">
            <a:off x="6746792" y="4332128"/>
            <a:ext cx="348789" cy="13043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3CBD77C4-912E-DF47-8433-69AF41D4FB3A}"/>
              </a:ext>
            </a:extLst>
          </p:cNvPr>
          <p:cNvSpPr/>
          <p:nvPr/>
        </p:nvSpPr>
        <p:spPr>
          <a:xfrm>
            <a:off x="6866239" y="3021296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25C3796-AC74-E34B-845E-FF05C7B55D18}"/>
              </a:ext>
            </a:extLst>
          </p:cNvPr>
          <p:cNvCxnSpPr>
            <a:cxnSpLocks/>
            <a:stCxn id="49" idx="4"/>
          </p:cNvCxnSpPr>
          <p:nvPr/>
        </p:nvCxnSpPr>
        <p:spPr>
          <a:xfrm>
            <a:off x="6985687" y="3272793"/>
            <a:ext cx="347099" cy="28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60D8FC7B-FA86-6741-81D0-A5003881B71D}"/>
              </a:ext>
            </a:extLst>
          </p:cNvPr>
          <p:cNvSpPr/>
          <p:nvPr/>
        </p:nvSpPr>
        <p:spPr>
          <a:xfrm>
            <a:off x="7299491" y="1502306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190FE43-5CCF-D24F-B758-E839B2C60D51}"/>
              </a:ext>
            </a:extLst>
          </p:cNvPr>
          <p:cNvCxnSpPr>
            <a:stCxn id="51" idx="4"/>
          </p:cNvCxnSpPr>
          <p:nvPr/>
        </p:nvCxnSpPr>
        <p:spPr>
          <a:xfrm flipH="1">
            <a:off x="7417249" y="1753803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635E880-BBC2-AF4B-ADA6-B7B5B91279B7}"/>
              </a:ext>
            </a:extLst>
          </p:cNvPr>
          <p:cNvCxnSpPr>
            <a:cxnSpLocks/>
            <a:stCxn id="51" idx="3"/>
            <a:endCxn id="49" idx="0"/>
          </p:cNvCxnSpPr>
          <p:nvPr/>
        </p:nvCxnSpPr>
        <p:spPr>
          <a:xfrm flipH="1">
            <a:off x="6985687" y="1716972"/>
            <a:ext cx="348789" cy="13043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C75AB699-6029-0C47-830B-AF95A34F6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beers?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ADAF235-8525-F04C-B5B3-1C046DFD7E70}"/>
              </a:ext>
            </a:extLst>
          </p:cNvPr>
          <p:cNvSpPr/>
          <p:nvPr/>
        </p:nvSpPr>
        <p:spPr>
          <a:xfrm>
            <a:off x="2528941" y="224650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0C84811-ADA9-5E48-8790-AAD80A4DB6F6}"/>
              </a:ext>
            </a:extLst>
          </p:cNvPr>
          <p:cNvCxnSpPr/>
          <p:nvPr/>
        </p:nvCxnSpPr>
        <p:spPr>
          <a:xfrm flipH="1">
            <a:off x="2656170" y="248082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691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292592" y="3504096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412040" y="3755593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19788" y="2159343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613435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638585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57902" y="2790463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16056" y="5500080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62029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87179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92592" y="401237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37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299491" y="2984130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417249" y="3235627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6B019674-777D-B844-9C20-EEDD4E72835E}"/>
              </a:ext>
            </a:extLst>
          </p:cNvPr>
          <p:cNvSpPr/>
          <p:nvPr/>
        </p:nvSpPr>
        <p:spPr>
          <a:xfrm>
            <a:off x="7060596" y="511729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A5A825-A988-E643-98F0-13C8DF4FB89D}"/>
              </a:ext>
            </a:extLst>
          </p:cNvPr>
          <p:cNvCxnSpPr>
            <a:stCxn id="32" idx="4"/>
          </p:cNvCxnSpPr>
          <p:nvPr/>
        </p:nvCxnSpPr>
        <p:spPr>
          <a:xfrm flipH="1">
            <a:off x="7178354" y="536879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6B17C621-D7B2-8644-886A-43E8CC4D6C54}"/>
              </a:ext>
            </a:extLst>
          </p:cNvPr>
          <p:cNvSpPr/>
          <p:nvPr/>
        </p:nvSpPr>
        <p:spPr>
          <a:xfrm>
            <a:off x="7292592" y="2464975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DC8496-1F67-904D-B482-7E46FBAC6080}"/>
              </a:ext>
            </a:extLst>
          </p:cNvPr>
          <p:cNvCxnSpPr>
            <a:stCxn id="26" idx="4"/>
          </p:cNvCxnSpPr>
          <p:nvPr/>
        </p:nvCxnSpPr>
        <p:spPr>
          <a:xfrm flipH="1">
            <a:off x="7410350" y="2716472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C6115D1A-704F-7846-A1B4-D097B5FBCE07}"/>
              </a:ext>
            </a:extLst>
          </p:cNvPr>
          <p:cNvSpPr/>
          <p:nvPr/>
        </p:nvSpPr>
        <p:spPr>
          <a:xfrm>
            <a:off x="7060596" y="462995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96F7A32-7E86-F647-9199-34CAFB02223B}"/>
              </a:ext>
            </a:extLst>
          </p:cNvPr>
          <p:cNvCxnSpPr>
            <a:stCxn id="31" idx="4"/>
          </p:cNvCxnSpPr>
          <p:nvPr/>
        </p:nvCxnSpPr>
        <p:spPr>
          <a:xfrm flipH="1">
            <a:off x="7178354" y="488144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F908D0F-1FA1-3945-8092-84B9499CA78D}"/>
              </a:ext>
            </a:extLst>
          </p:cNvPr>
          <p:cNvSpPr txBox="1"/>
          <p:nvPr/>
        </p:nvSpPr>
        <p:spPr>
          <a:xfrm>
            <a:off x="7531487" y="139706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1342EB-3B33-1740-B7AD-9F103F6F4F73}"/>
              </a:ext>
            </a:extLst>
          </p:cNvPr>
          <p:cNvSpPr/>
          <p:nvPr/>
        </p:nvSpPr>
        <p:spPr>
          <a:xfrm>
            <a:off x="7299491" y="197659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1D98494-3AA6-E44D-8AFA-3DE7A8176042}"/>
              </a:ext>
            </a:extLst>
          </p:cNvPr>
          <p:cNvCxnSpPr>
            <a:stCxn id="29" idx="4"/>
          </p:cNvCxnSpPr>
          <p:nvPr/>
        </p:nvCxnSpPr>
        <p:spPr>
          <a:xfrm flipH="1">
            <a:off x="7417249" y="222808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7116067D-1426-CC40-B0E4-4F59C846EB13}"/>
              </a:ext>
            </a:extLst>
          </p:cNvPr>
          <p:cNvSpPr/>
          <p:nvPr/>
        </p:nvSpPr>
        <p:spPr>
          <a:xfrm>
            <a:off x="2538378" y="2726339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AA06A7D-B9F9-4F4B-93AA-A1389E9C452D}"/>
              </a:ext>
            </a:extLst>
          </p:cNvPr>
          <p:cNvCxnSpPr>
            <a:stCxn id="30" idx="4"/>
          </p:cNvCxnSpPr>
          <p:nvPr/>
        </p:nvCxnSpPr>
        <p:spPr>
          <a:xfrm>
            <a:off x="2657826" y="2977836"/>
            <a:ext cx="0" cy="236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510FEC89-D079-D246-88A2-1662327F66D6}"/>
              </a:ext>
            </a:extLst>
          </p:cNvPr>
          <p:cNvSpPr/>
          <p:nvPr/>
        </p:nvSpPr>
        <p:spPr>
          <a:xfrm>
            <a:off x="6627344" y="5636452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22450E1-FADD-5148-B3DF-53B10DB05A88}"/>
              </a:ext>
            </a:extLst>
          </p:cNvPr>
          <p:cNvCxnSpPr>
            <a:cxnSpLocks/>
            <a:stCxn id="39" idx="4"/>
            <a:endCxn id="24" idx="1"/>
          </p:cNvCxnSpPr>
          <p:nvPr/>
        </p:nvCxnSpPr>
        <p:spPr>
          <a:xfrm>
            <a:off x="6746792" y="5887949"/>
            <a:ext cx="347099" cy="28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A2FAEDA4-6273-114C-9103-412988B0B4DD}"/>
              </a:ext>
            </a:extLst>
          </p:cNvPr>
          <p:cNvSpPr/>
          <p:nvPr/>
        </p:nvSpPr>
        <p:spPr>
          <a:xfrm>
            <a:off x="7060596" y="4117462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2336EB8-16A7-9048-8563-7E6BF58FF21C}"/>
              </a:ext>
            </a:extLst>
          </p:cNvPr>
          <p:cNvCxnSpPr>
            <a:stCxn id="37" idx="4"/>
          </p:cNvCxnSpPr>
          <p:nvPr/>
        </p:nvCxnSpPr>
        <p:spPr>
          <a:xfrm flipH="1">
            <a:off x="7178354" y="4368959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87D6C5B-9BAE-A747-BEBE-0F1EC8583D18}"/>
              </a:ext>
            </a:extLst>
          </p:cNvPr>
          <p:cNvCxnSpPr>
            <a:cxnSpLocks/>
            <a:stCxn id="37" idx="3"/>
            <a:endCxn id="39" idx="0"/>
          </p:cNvCxnSpPr>
          <p:nvPr/>
        </p:nvCxnSpPr>
        <p:spPr>
          <a:xfrm flipH="1">
            <a:off x="6746792" y="4332128"/>
            <a:ext cx="348789" cy="13043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3CBD77C4-912E-DF47-8433-69AF41D4FB3A}"/>
              </a:ext>
            </a:extLst>
          </p:cNvPr>
          <p:cNvSpPr/>
          <p:nvPr/>
        </p:nvSpPr>
        <p:spPr>
          <a:xfrm>
            <a:off x="6866239" y="3021296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25C3796-AC74-E34B-845E-FF05C7B55D18}"/>
              </a:ext>
            </a:extLst>
          </p:cNvPr>
          <p:cNvCxnSpPr>
            <a:cxnSpLocks/>
            <a:stCxn id="49" idx="4"/>
          </p:cNvCxnSpPr>
          <p:nvPr/>
        </p:nvCxnSpPr>
        <p:spPr>
          <a:xfrm>
            <a:off x="6985687" y="3272793"/>
            <a:ext cx="347099" cy="28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60D8FC7B-FA86-6741-81D0-A5003881B71D}"/>
              </a:ext>
            </a:extLst>
          </p:cNvPr>
          <p:cNvSpPr/>
          <p:nvPr/>
        </p:nvSpPr>
        <p:spPr>
          <a:xfrm>
            <a:off x="7299491" y="1502306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190FE43-5CCF-D24F-B758-E839B2C60D51}"/>
              </a:ext>
            </a:extLst>
          </p:cNvPr>
          <p:cNvCxnSpPr>
            <a:stCxn id="51" idx="4"/>
          </p:cNvCxnSpPr>
          <p:nvPr/>
        </p:nvCxnSpPr>
        <p:spPr>
          <a:xfrm flipH="1">
            <a:off x="7417249" y="1753803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635E880-BBC2-AF4B-ADA6-B7B5B91279B7}"/>
              </a:ext>
            </a:extLst>
          </p:cNvPr>
          <p:cNvCxnSpPr>
            <a:cxnSpLocks/>
            <a:stCxn id="51" idx="3"/>
            <a:endCxn id="49" idx="0"/>
          </p:cNvCxnSpPr>
          <p:nvPr/>
        </p:nvCxnSpPr>
        <p:spPr>
          <a:xfrm flipH="1">
            <a:off x="6985687" y="1716972"/>
            <a:ext cx="348789" cy="13043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C75AB699-6029-0C47-830B-AF95A34F6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to clean up!</a:t>
            </a: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BADAF235-8525-F04C-B5B3-1C046DFD7E70}"/>
              </a:ext>
            </a:extLst>
          </p:cNvPr>
          <p:cNvSpPr/>
          <p:nvPr/>
        </p:nvSpPr>
        <p:spPr>
          <a:xfrm>
            <a:off x="2528941" y="224650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0C84811-ADA9-5E48-8790-AAD80A4DB6F6}"/>
              </a:ext>
            </a:extLst>
          </p:cNvPr>
          <p:cNvCxnSpPr/>
          <p:nvPr/>
        </p:nvCxnSpPr>
        <p:spPr>
          <a:xfrm flipH="1">
            <a:off x="2656170" y="248082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5005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292592" y="3504096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412040" y="3755593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19788" y="2159343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613435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638585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857902" y="2790463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418878" y="5038932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4" name="Oval 13"/>
          <p:cNvSpPr/>
          <p:nvPr/>
        </p:nvSpPr>
        <p:spPr>
          <a:xfrm>
            <a:off x="7060596" y="562029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5" name="Straight Arrow Connector 14"/>
          <p:cNvCxnSpPr>
            <a:stCxn id="14" idx="4"/>
            <a:endCxn id="24" idx="0"/>
          </p:cNvCxnSpPr>
          <p:nvPr/>
        </p:nvCxnSpPr>
        <p:spPr>
          <a:xfrm flipH="1">
            <a:off x="7178354" y="5871790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292592" y="401237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38</a:t>
            </a:fld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5CE75F7-FAEF-E74E-A18C-1392B670DAB0}"/>
              </a:ext>
            </a:extLst>
          </p:cNvPr>
          <p:cNvSpPr/>
          <p:nvPr/>
        </p:nvSpPr>
        <p:spPr>
          <a:xfrm>
            <a:off x="7299491" y="2984130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E479417-E3E3-1947-9031-CFC6B5734632}"/>
              </a:ext>
            </a:extLst>
          </p:cNvPr>
          <p:cNvCxnSpPr>
            <a:stCxn id="19" idx="4"/>
          </p:cNvCxnSpPr>
          <p:nvPr/>
        </p:nvCxnSpPr>
        <p:spPr>
          <a:xfrm flipH="1">
            <a:off x="7417249" y="3235627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6B019674-777D-B844-9C20-EEDD4E72835E}"/>
              </a:ext>
            </a:extLst>
          </p:cNvPr>
          <p:cNvSpPr/>
          <p:nvPr/>
        </p:nvSpPr>
        <p:spPr>
          <a:xfrm>
            <a:off x="7060596" y="5117299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4A5A825-A988-E643-98F0-13C8DF4FB89D}"/>
              </a:ext>
            </a:extLst>
          </p:cNvPr>
          <p:cNvCxnSpPr>
            <a:stCxn id="32" idx="4"/>
          </p:cNvCxnSpPr>
          <p:nvPr/>
        </p:nvCxnSpPr>
        <p:spPr>
          <a:xfrm flipH="1">
            <a:off x="7178354" y="536879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6B17C621-D7B2-8644-886A-43E8CC4D6C54}"/>
              </a:ext>
            </a:extLst>
          </p:cNvPr>
          <p:cNvSpPr/>
          <p:nvPr/>
        </p:nvSpPr>
        <p:spPr>
          <a:xfrm>
            <a:off x="7292592" y="2464975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DC8496-1F67-904D-B482-7E46FBAC6080}"/>
              </a:ext>
            </a:extLst>
          </p:cNvPr>
          <p:cNvCxnSpPr>
            <a:stCxn id="26" idx="4"/>
          </p:cNvCxnSpPr>
          <p:nvPr/>
        </p:nvCxnSpPr>
        <p:spPr>
          <a:xfrm flipH="1">
            <a:off x="7410350" y="2716472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Oval 30">
            <a:extLst>
              <a:ext uri="{FF2B5EF4-FFF2-40B4-BE49-F238E27FC236}">
                <a16:creationId xmlns:a16="http://schemas.microsoft.com/office/drawing/2014/main" id="{C6115D1A-704F-7846-A1B4-D097B5FBCE07}"/>
              </a:ext>
            </a:extLst>
          </p:cNvPr>
          <p:cNvSpPr/>
          <p:nvPr/>
        </p:nvSpPr>
        <p:spPr>
          <a:xfrm>
            <a:off x="7060596" y="462995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96F7A32-7E86-F647-9199-34CAFB02223B}"/>
              </a:ext>
            </a:extLst>
          </p:cNvPr>
          <p:cNvCxnSpPr>
            <a:stCxn id="31" idx="4"/>
          </p:cNvCxnSpPr>
          <p:nvPr/>
        </p:nvCxnSpPr>
        <p:spPr>
          <a:xfrm flipH="1">
            <a:off x="7178354" y="488144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FF908D0F-1FA1-3945-8092-84B9499CA78D}"/>
              </a:ext>
            </a:extLst>
          </p:cNvPr>
          <p:cNvSpPr txBox="1"/>
          <p:nvPr/>
        </p:nvSpPr>
        <p:spPr>
          <a:xfrm>
            <a:off x="7531487" y="1397067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feature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1342EB-3B33-1740-B7AD-9F103F6F4F73}"/>
              </a:ext>
            </a:extLst>
          </p:cNvPr>
          <p:cNvSpPr/>
          <p:nvPr/>
        </p:nvSpPr>
        <p:spPr>
          <a:xfrm>
            <a:off x="7299491" y="197659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1D98494-3AA6-E44D-8AFA-3DE7A8176042}"/>
              </a:ext>
            </a:extLst>
          </p:cNvPr>
          <p:cNvCxnSpPr>
            <a:stCxn id="29" idx="4"/>
          </p:cNvCxnSpPr>
          <p:nvPr/>
        </p:nvCxnSpPr>
        <p:spPr>
          <a:xfrm flipH="1">
            <a:off x="7417249" y="2228088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7116067D-1426-CC40-B0E4-4F59C846EB13}"/>
              </a:ext>
            </a:extLst>
          </p:cNvPr>
          <p:cNvSpPr/>
          <p:nvPr/>
        </p:nvSpPr>
        <p:spPr>
          <a:xfrm>
            <a:off x="2538378" y="2726339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AA06A7D-B9F9-4F4B-93AA-A1389E9C452D}"/>
              </a:ext>
            </a:extLst>
          </p:cNvPr>
          <p:cNvCxnSpPr>
            <a:stCxn id="30" idx="4"/>
          </p:cNvCxnSpPr>
          <p:nvPr/>
        </p:nvCxnSpPr>
        <p:spPr>
          <a:xfrm>
            <a:off x="2657826" y="2977836"/>
            <a:ext cx="0" cy="236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510FEC89-D079-D246-88A2-1662327F66D6}"/>
              </a:ext>
            </a:extLst>
          </p:cNvPr>
          <p:cNvSpPr/>
          <p:nvPr/>
        </p:nvSpPr>
        <p:spPr>
          <a:xfrm>
            <a:off x="6627344" y="5636452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22450E1-FADD-5148-B3DF-53B10DB05A88}"/>
              </a:ext>
            </a:extLst>
          </p:cNvPr>
          <p:cNvCxnSpPr>
            <a:cxnSpLocks/>
            <a:stCxn id="39" idx="4"/>
            <a:endCxn id="24" idx="1"/>
          </p:cNvCxnSpPr>
          <p:nvPr/>
        </p:nvCxnSpPr>
        <p:spPr>
          <a:xfrm>
            <a:off x="6746792" y="5887949"/>
            <a:ext cx="347099" cy="28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A2FAEDA4-6273-114C-9103-412988B0B4DD}"/>
              </a:ext>
            </a:extLst>
          </p:cNvPr>
          <p:cNvSpPr/>
          <p:nvPr/>
        </p:nvSpPr>
        <p:spPr>
          <a:xfrm>
            <a:off x="7060596" y="4117462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2336EB8-16A7-9048-8563-7E6BF58FF21C}"/>
              </a:ext>
            </a:extLst>
          </p:cNvPr>
          <p:cNvCxnSpPr>
            <a:stCxn id="37" idx="4"/>
          </p:cNvCxnSpPr>
          <p:nvPr/>
        </p:nvCxnSpPr>
        <p:spPr>
          <a:xfrm flipH="1">
            <a:off x="7178354" y="4368959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87D6C5B-9BAE-A747-BEBE-0F1EC8583D18}"/>
              </a:ext>
            </a:extLst>
          </p:cNvPr>
          <p:cNvCxnSpPr>
            <a:cxnSpLocks/>
            <a:stCxn id="37" idx="3"/>
            <a:endCxn id="39" idx="0"/>
          </p:cNvCxnSpPr>
          <p:nvPr/>
        </p:nvCxnSpPr>
        <p:spPr>
          <a:xfrm flipH="1">
            <a:off x="6746792" y="4332128"/>
            <a:ext cx="348789" cy="13043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3CBD77C4-912E-DF47-8433-69AF41D4FB3A}"/>
              </a:ext>
            </a:extLst>
          </p:cNvPr>
          <p:cNvSpPr/>
          <p:nvPr/>
        </p:nvSpPr>
        <p:spPr>
          <a:xfrm>
            <a:off x="6866239" y="3021296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25C3796-AC74-E34B-845E-FF05C7B55D18}"/>
              </a:ext>
            </a:extLst>
          </p:cNvPr>
          <p:cNvCxnSpPr>
            <a:cxnSpLocks/>
            <a:stCxn id="49" idx="4"/>
          </p:cNvCxnSpPr>
          <p:nvPr/>
        </p:nvCxnSpPr>
        <p:spPr>
          <a:xfrm>
            <a:off x="6985687" y="3272793"/>
            <a:ext cx="347099" cy="2832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60D8FC7B-FA86-6741-81D0-A5003881B71D}"/>
              </a:ext>
            </a:extLst>
          </p:cNvPr>
          <p:cNvSpPr/>
          <p:nvPr/>
        </p:nvSpPr>
        <p:spPr>
          <a:xfrm>
            <a:off x="7299491" y="1502306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3190FE43-5CCF-D24F-B758-E839B2C60D51}"/>
              </a:ext>
            </a:extLst>
          </p:cNvPr>
          <p:cNvCxnSpPr>
            <a:stCxn id="51" idx="4"/>
          </p:cNvCxnSpPr>
          <p:nvPr/>
        </p:nvCxnSpPr>
        <p:spPr>
          <a:xfrm flipH="1">
            <a:off x="7417249" y="1753803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635E880-BBC2-AF4B-ADA6-B7B5B91279B7}"/>
              </a:ext>
            </a:extLst>
          </p:cNvPr>
          <p:cNvCxnSpPr>
            <a:cxnSpLocks/>
            <a:stCxn id="51" idx="3"/>
            <a:endCxn id="49" idx="0"/>
          </p:cNvCxnSpPr>
          <p:nvPr/>
        </p:nvCxnSpPr>
        <p:spPr>
          <a:xfrm flipH="1">
            <a:off x="6985687" y="1716972"/>
            <a:ext cx="348789" cy="13043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BADAF235-8525-F04C-B5B3-1C046DFD7E70}"/>
              </a:ext>
            </a:extLst>
          </p:cNvPr>
          <p:cNvSpPr/>
          <p:nvPr/>
        </p:nvSpPr>
        <p:spPr>
          <a:xfrm>
            <a:off x="2528941" y="224650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0C84811-ADA9-5E48-8790-AAD80A4DB6F6}"/>
              </a:ext>
            </a:extLst>
          </p:cNvPr>
          <p:cNvCxnSpPr/>
          <p:nvPr/>
        </p:nvCxnSpPr>
        <p:spPr>
          <a:xfrm flipH="1">
            <a:off x="2656170" y="248082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3" name="Title 6">
            <a:extLst>
              <a:ext uri="{FF2B5EF4-FFF2-40B4-BE49-F238E27FC236}">
                <a16:creationId xmlns:a16="http://schemas.microsoft.com/office/drawing/2014/main" id="{7392F2DA-1672-C04A-9EC2-97EC8AAF1A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>
                <a:latin typeface="Consolas"/>
                <a:cs typeface="Consolas"/>
              </a:rPr>
              <a:t>$ git checkout master</a:t>
            </a:r>
            <a:br>
              <a:rPr lang="en-US" sz="3200" dirty="0">
                <a:latin typeface="Consolas"/>
                <a:cs typeface="Consolas"/>
              </a:rPr>
            </a:br>
            <a:r>
              <a:rPr lang="en-US" sz="3200" dirty="0">
                <a:latin typeface="Consolas"/>
                <a:cs typeface="Consolas"/>
              </a:rPr>
              <a:t>$ git pull upstream master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A40081F-65E9-3948-B496-AEA2099F56EE}"/>
              </a:ext>
            </a:extLst>
          </p:cNvPr>
          <p:cNvSpPr/>
          <p:nvPr/>
        </p:nvSpPr>
        <p:spPr>
          <a:xfrm>
            <a:off x="6530946" y="5144017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7E9808C-8729-E840-B61E-1DA145C3E66B}"/>
              </a:ext>
            </a:extLst>
          </p:cNvPr>
          <p:cNvCxnSpPr>
            <a:cxnSpLocks/>
            <a:endCxn id="39" idx="1"/>
          </p:cNvCxnSpPr>
          <p:nvPr/>
        </p:nvCxnSpPr>
        <p:spPr>
          <a:xfrm>
            <a:off x="6659865" y="5378340"/>
            <a:ext cx="2464" cy="29494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5281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19788" y="2159343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613435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638585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916306" y="2504879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16306" y="5043009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39</a:t>
            </a:fld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116067D-1426-CC40-B0E4-4F59C846EB13}"/>
              </a:ext>
            </a:extLst>
          </p:cNvPr>
          <p:cNvSpPr/>
          <p:nvPr/>
        </p:nvSpPr>
        <p:spPr>
          <a:xfrm>
            <a:off x="2538378" y="2726339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AA06A7D-B9F9-4F4B-93AA-A1389E9C452D}"/>
              </a:ext>
            </a:extLst>
          </p:cNvPr>
          <p:cNvCxnSpPr>
            <a:stCxn id="30" idx="4"/>
          </p:cNvCxnSpPr>
          <p:nvPr/>
        </p:nvCxnSpPr>
        <p:spPr>
          <a:xfrm>
            <a:off x="2657826" y="2977836"/>
            <a:ext cx="0" cy="236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510FEC89-D079-D246-88A2-1662327F66D6}"/>
              </a:ext>
            </a:extLst>
          </p:cNvPr>
          <p:cNvSpPr/>
          <p:nvPr/>
        </p:nvSpPr>
        <p:spPr>
          <a:xfrm>
            <a:off x="7053697" y="5658017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22450E1-FADD-5148-B3DF-53B10DB05A88}"/>
              </a:ext>
            </a:extLst>
          </p:cNvPr>
          <p:cNvCxnSpPr>
            <a:cxnSpLocks/>
            <a:stCxn id="39" idx="4"/>
            <a:endCxn id="24" idx="0"/>
          </p:cNvCxnSpPr>
          <p:nvPr/>
        </p:nvCxnSpPr>
        <p:spPr>
          <a:xfrm>
            <a:off x="7173145" y="5909514"/>
            <a:ext cx="5209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3CBD77C4-912E-DF47-8433-69AF41D4FB3A}"/>
              </a:ext>
            </a:extLst>
          </p:cNvPr>
          <p:cNvSpPr/>
          <p:nvPr/>
        </p:nvSpPr>
        <p:spPr>
          <a:xfrm>
            <a:off x="7053697" y="2652757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25C3796-AC74-E34B-845E-FF05C7B55D18}"/>
              </a:ext>
            </a:extLst>
          </p:cNvPr>
          <p:cNvCxnSpPr>
            <a:cxnSpLocks/>
            <a:stCxn id="49" idx="4"/>
            <a:endCxn id="10" idx="0"/>
          </p:cNvCxnSpPr>
          <p:nvPr/>
        </p:nvCxnSpPr>
        <p:spPr>
          <a:xfrm>
            <a:off x="7173145" y="2904254"/>
            <a:ext cx="0" cy="287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BADAF235-8525-F04C-B5B3-1C046DFD7E70}"/>
              </a:ext>
            </a:extLst>
          </p:cNvPr>
          <p:cNvSpPr/>
          <p:nvPr/>
        </p:nvSpPr>
        <p:spPr>
          <a:xfrm>
            <a:off x="2528941" y="224650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0C84811-ADA9-5E48-8790-AAD80A4DB6F6}"/>
              </a:ext>
            </a:extLst>
          </p:cNvPr>
          <p:cNvCxnSpPr/>
          <p:nvPr/>
        </p:nvCxnSpPr>
        <p:spPr>
          <a:xfrm flipH="1">
            <a:off x="2656170" y="248082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3" name="Title 6">
            <a:extLst>
              <a:ext uri="{FF2B5EF4-FFF2-40B4-BE49-F238E27FC236}">
                <a16:creationId xmlns:a16="http://schemas.microsoft.com/office/drawing/2014/main" id="{7392F2DA-1672-C04A-9EC2-97EC8AAF1A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>
                <a:latin typeface="Consolas"/>
                <a:cs typeface="Consolas"/>
              </a:rPr>
              <a:t>$ git branch -d feature</a:t>
            </a:r>
            <a:br>
              <a:rPr lang="en-US" sz="3200" dirty="0">
                <a:latin typeface="Consolas"/>
                <a:cs typeface="Consolas"/>
              </a:rPr>
            </a:br>
            <a:r>
              <a:rPr lang="en-US" sz="3200" dirty="0">
                <a:latin typeface="Consolas"/>
                <a:cs typeface="Consolas"/>
              </a:rPr>
              <a:t>$ git push -d origin feature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A40081F-65E9-3948-B496-AEA2099F56EE}"/>
              </a:ext>
            </a:extLst>
          </p:cNvPr>
          <p:cNvSpPr/>
          <p:nvPr/>
        </p:nvSpPr>
        <p:spPr>
          <a:xfrm>
            <a:off x="7053697" y="5148094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7E9808C-8729-E840-B61E-1DA145C3E66B}"/>
              </a:ext>
            </a:extLst>
          </p:cNvPr>
          <p:cNvCxnSpPr>
            <a:cxnSpLocks/>
            <a:stCxn id="48" idx="4"/>
            <a:endCxn id="39" idx="0"/>
          </p:cNvCxnSpPr>
          <p:nvPr/>
        </p:nvCxnSpPr>
        <p:spPr>
          <a:xfrm>
            <a:off x="7173145" y="5399591"/>
            <a:ext cx="0" cy="2584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49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to work on a project</a:t>
            </a:r>
          </a:p>
        </p:txBody>
      </p:sp>
      <p:sp>
        <p:nvSpPr>
          <p:cNvPr id="4" name="Cloud 3"/>
          <p:cNvSpPr/>
          <p:nvPr/>
        </p:nvSpPr>
        <p:spPr>
          <a:xfrm>
            <a:off x="570904" y="1845565"/>
            <a:ext cx="7918186" cy="213907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Can 2"/>
          <p:cNvSpPr/>
          <p:nvPr/>
        </p:nvSpPr>
        <p:spPr>
          <a:xfrm>
            <a:off x="1335321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project</a:t>
            </a:r>
          </a:p>
          <a:p>
            <a:pPr algn="ctr"/>
            <a:r>
              <a:rPr lang="en-US" sz="2800" dirty="0"/>
              <a:t>(upstream)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4</a:t>
            </a:fld>
            <a:endParaRPr lang="en-US"/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124F46D5-6E2C-574A-AB23-5366FF20E1AC}"/>
              </a:ext>
            </a:extLst>
          </p:cNvPr>
          <p:cNvSpPr/>
          <p:nvPr/>
        </p:nvSpPr>
        <p:spPr>
          <a:xfrm>
            <a:off x="5958924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fork</a:t>
            </a:r>
            <a:br>
              <a:rPr lang="en-US" sz="2800" dirty="0"/>
            </a:br>
            <a:r>
              <a:rPr lang="en-US" sz="2800" dirty="0"/>
              <a:t>(origin)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8687A2-2C84-2E43-B143-A18ED3FBF6CD}"/>
              </a:ext>
            </a:extLst>
          </p:cNvPr>
          <p:cNvCxnSpPr>
            <a:cxnSpLocks/>
            <a:stCxn id="7" idx="2"/>
            <a:endCxn id="3" idx="4"/>
          </p:cNvCxnSpPr>
          <p:nvPr/>
        </p:nvCxnSpPr>
        <p:spPr>
          <a:xfrm flipH="1">
            <a:off x="3206729" y="2363616"/>
            <a:ext cx="2752195" cy="0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ight Arrow 20">
            <a:extLst>
              <a:ext uri="{FF2B5EF4-FFF2-40B4-BE49-F238E27FC236}">
                <a16:creationId xmlns:a16="http://schemas.microsoft.com/office/drawing/2014/main" id="{1CD601D4-365B-FB4A-A9B8-684ABA3E7835}"/>
              </a:ext>
            </a:extLst>
          </p:cNvPr>
          <p:cNvSpPr/>
          <p:nvPr/>
        </p:nvSpPr>
        <p:spPr>
          <a:xfrm>
            <a:off x="3206729" y="1845565"/>
            <a:ext cx="2752195" cy="11324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Fork</a:t>
            </a:r>
          </a:p>
        </p:txBody>
      </p:sp>
    </p:spTree>
    <p:extLst>
      <p:ext uri="{BB962C8B-B14F-4D97-AF65-F5344CB8AC3E}">
        <p14:creationId xmlns:p14="http://schemas.microsoft.com/office/powerpoint/2010/main" val="5188191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19788" y="2159343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613435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638585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916306" y="202705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16306" y="5043009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40</a:t>
            </a:fld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116067D-1426-CC40-B0E4-4F59C846EB13}"/>
              </a:ext>
            </a:extLst>
          </p:cNvPr>
          <p:cNvSpPr/>
          <p:nvPr/>
        </p:nvSpPr>
        <p:spPr>
          <a:xfrm>
            <a:off x="2538378" y="2726339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AA06A7D-B9F9-4F4B-93AA-A1389E9C452D}"/>
              </a:ext>
            </a:extLst>
          </p:cNvPr>
          <p:cNvCxnSpPr>
            <a:stCxn id="30" idx="4"/>
          </p:cNvCxnSpPr>
          <p:nvPr/>
        </p:nvCxnSpPr>
        <p:spPr>
          <a:xfrm>
            <a:off x="2657826" y="2977836"/>
            <a:ext cx="0" cy="236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510FEC89-D079-D246-88A2-1662327F66D6}"/>
              </a:ext>
            </a:extLst>
          </p:cNvPr>
          <p:cNvSpPr/>
          <p:nvPr/>
        </p:nvSpPr>
        <p:spPr>
          <a:xfrm>
            <a:off x="7053697" y="5658017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22450E1-FADD-5148-B3DF-53B10DB05A88}"/>
              </a:ext>
            </a:extLst>
          </p:cNvPr>
          <p:cNvCxnSpPr>
            <a:cxnSpLocks/>
            <a:stCxn id="39" idx="4"/>
            <a:endCxn id="24" idx="0"/>
          </p:cNvCxnSpPr>
          <p:nvPr/>
        </p:nvCxnSpPr>
        <p:spPr>
          <a:xfrm>
            <a:off x="7173145" y="5909514"/>
            <a:ext cx="5209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3CBD77C4-912E-DF47-8433-69AF41D4FB3A}"/>
              </a:ext>
            </a:extLst>
          </p:cNvPr>
          <p:cNvSpPr/>
          <p:nvPr/>
        </p:nvSpPr>
        <p:spPr>
          <a:xfrm>
            <a:off x="7053697" y="2652757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25C3796-AC74-E34B-845E-FF05C7B55D18}"/>
              </a:ext>
            </a:extLst>
          </p:cNvPr>
          <p:cNvCxnSpPr>
            <a:cxnSpLocks/>
            <a:stCxn id="49" idx="4"/>
            <a:endCxn id="10" idx="0"/>
          </p:cNvCxnSpPr>
          <p:nvPr/>
        </p:nvCxnSpPr>
        <p:spPr>
          <a:xfrm>
            <a:off x="7173145" y="2904254"/>
            <a:ext cx="0" cy="287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BADAF235-8525-F04C-B5B3-1C046DFD7E70}"/>
              </a:ext>
            </a:extLst>
          </p:cNvPr>
          <p:cNvSpPr/>
          <p:nvPr/>
        </p:nvSpPr>
        <p:spPr>
          <a:xfrm>
            <a:off x="2528941" y="224650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0C84811-ADA9-5E48-8790-AAD80A4DB6F6}"/>
              </a:ext>
            </a:extLst>
          </p:cNvPr>
          <p:cNvCxnSpPr/>
          <p:nvPr/>
        </p:nvCxnSpPr>
        <p:spPr>
          <a:xfrm flipH="1">
            <a:off x="2656170" y="248082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3" name="Title 6">
            <a:extLst>
              <a:ext uri="{FF2B5EF4-FFF2-40B4-BE49-F238E27FC236}">
                <a16:creationId xmlns:a16="http://schemas.microsoft.com/office/drawing/2014/main" id="{7392F2DA-1672-C04A-9EC2-97EC8AAF1A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200" dirty="0">
                <a:latin typeface="Consolas"/>
                <a:cs typeface="Consolas"/>
              </a:rPr>
              <a:t>$ git push origin master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A40081F-65E9-3948-B496-AEA2099F56EE}"/>
              </a:ext>
            </a:extLst>
          </p:cNvPr>
          <p:cNvSpPr/>
          <p:nvPr/>
        </p:nvSpPr>
        <p:spPr>
          <a:xfrm>
            <a:off x="7053697" y="5148094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7E9808C-8729-E840-B61E-1DA145C3E66B}"/>
              </a:ext>
            </a:extLst>
          </p:cNvPr>
          <p:cNvCxnSpPr>
            <a:cxnSpLocks/>
            <a:stCxn id="48" idx="4"/>
            <a:endCxn id="39" idx="0"/>
          </p:cNvCxnSpPr>
          <p:nvPr/>
        </p:nvCxnSpPr>
        <p:spPr>
          <a:xfrm>
            <a:off x="7173145" y="5399591"/>
            <a:ext cx="0" cy="2584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5E7E6757-0FC1-FC43-A9A4-339EF77A61A7}"/>
              </a:ext>
            </a:extLst>
          </p:cNvPr>
          <p:cNvSpPr/>
          <p:nvPr/>
        </p:nvSpPr>
        <p:spPr>
          <a:xfrm>
            <a:off x="7053697" y="212866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E73492F-FA1A-BB45-AE34-D82F42231CDA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7173145" y="2380158"/>
            <a:ext cx="0" cy="2584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9404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19788" y="2159343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613435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638585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916306" y="202705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16306" y="5043009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41</a:t>
            </a:fld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116067D-1426-CC40-B0E4-4F59C846EB13}"/>
              </a:ext>
            </a:extLst>
          </p:cNvPr>
          <p:cNvSpPr/>
          <p:nvPr/>
        </p:nvSpPr>
        <p:spPr>
          <a:xfrm>
            <a:off x="2538378" y="2726339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AA06A7D-B9F9-4F4B-93AA-A1389E9C452D}"/>
              </a:ext>
            </a:extLst>
          </p:cNvPr>
          <p:cNvCxnSpPr>
            <a:stCxn id="30" idx="4"/>
          </p:cNvCxnSpPr>
          <p:nvPr/>
        </p:nvCxnSpPr>
        <p:spPr>
          <a:xfrm>
            <a:off x="2657826" y="2977836"/>
            <a:ext cx="0" cy="236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510FEC89-D079-D246-88A2-1662327F66D6}"/>
              </a:ext>
            </a:extLst>
          </p:cNvPr>
          <p:cNvSpPr/>
          <p:nvPr/>
        </p:nvSpPr>
        <p:spPr>
          <a:xfrm>
            <a:off x="7053697" y="5658017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22450E1-FADD-5148-B3DF-53B10DB05A88}"/>
              </a:ext>
            </a:extLst>
          </p:cNvPr>
          <p:cNvCxnSpPr>
            <a:cxnSpLocks/>
            <a:stCxn id="39" idx="4"/>
            <a:endCxn id="24" idx="0"/>
          </p:cNvCxnSpPr>
          <p:nvPr/>
        </p:nvCxnSpPr>
        <p:spPr>
          <a:xfrm>
            <a:off x="7173145" y="5909514"/>
            <a:ext cx="5209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3CBD77C4-912E-DF47-8433-69AF41D4FB3A}"/>
              </a:ext>
            </a:extLst>
          </p:cNvPr>
          <p:cNvSpPr/>
          <p:nvPr/>
        </p:nvSpPr>
        <p:spPr>
          <a:xfrm>
            <a:off x="7053697" y="2652757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25C3796-AC74-E34B-845E-FF05C7B55D18}"/>
              </a:ext>
            </a:extLst>
          </p:cNvPr>
          <p:cNvCxnSpPr>
            <a:cxnSpLocks/>
            <a:stCxn id="49" idx="4"/>
            <a:endCxn id="10" idx="0"/>
          </p:cNvCxnSpPr>
          <p:nvPr/>
        </p:nvCxnSpPr>
        <p:spPr>
          <a:xfrm>
            <a:off x="7173145" y="2904254"/>
            <a:ext cx="0" cy="287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BADAF235-8525-F04C-B5B3-1C046DFD7E70}"/>
              </a:ext>
            </a:extLst>
          </p:cNvPr>
          <p:cNvSpPr/>
          <p:nvPr/>
        </p:nvSpPr>
        <p:spPr>
          <a:xfrm>
            <a:off x="2528941" y="224650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0C84811-ADA9-5E48-8790-AAD80A4DB6F6}"/>
              </a:ext>
            </a:extLst>
          </p:cNvPr>
          <p:cNvCxnSpPr/>
          <p:nvPr/>
        </p:nvCxnSpPr>
        <p:spPr>
          <a:xfrm flipH="1">
            <a:off x="2656170" y="248082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FA40081F-65E9-3948-B496-AEA2099F56EE}"/>
              </a:ext>
            </a:extLst>
          </p:cNvPr>
          <p:cNvSpPr/>
          <p:nvPr/>
        </p:nvSpPr>
        <p:spPr>
          <a:xfrm>
            <a:off x="7053697" y="5148094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7E9808C-8729-E840-B61E-1DA145C3E66B}"/>
              </a:ext>
            </a:extLst>
          </p:cNvPr>
          <p:cNvCxnSpPr>
            <a:cxnSpLocks/>
            <a:stCxn id="48" idx="4"/>
            <a:endCxn id="39" idx="0"/>
          </p:cNvCxnSpPr>
          <p:nvPr/>
        </p:nvCxnSpPr>
        <p:spPr>
          <a:xfrm>
            <a:off x="7173145" y="5399591"/>
            <a:ext cx="0" cy="2584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5E7E6757-0FC1-FC43-A9A4-339EF77A61A7}"/>
              </a:ext>
            </a:extLst>
          </p:cNvPr>
          <p:cNvSpPr/>
          <p:nvPr/>
        </p:nvSpPr>
        <p:spPr>
          <a:xfrm>
            <a:off x="7053697" y="212866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E73492F-FA1A-BB45-AE34-D82F42231CDA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7173145" y="2380158"/>
            <a:ext cx="0" cy="2584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FD96998F-10BC-FA49-841C-D3CD3650F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beers?</a:t>
            </a:r>
          </a:p>
        </p:txBody>
      </p:sp>
    </p:spTree>
    <p:extLst>
      <p:ext uri="{BB962C8B-B14F-4D97-AF65-F5344CB8AC3E}">
        <p14:creationId xmlns:p14="http://schemas.microsoft.com/office/powerpoint/2010/main" val="42304918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7053697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2" name="Straight Arrow Connector 11"/>
          <p:cNvCxnSpPr>
            <a:stCxn id="10" idx="4"/>
          </p:cNvCxnSpPr>
          <p:nvPr/>
        </p:nvCxnSpPr>
        <p:spPr>
          <a:xfrm>
            <a:off x="7173145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19788" y="2159343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17" name="Oval 16"/>
          <p:cNvSpPr/>
          <p:nvPr/>
        </p:nvSpPr>
        <p:spPr>
          <a:xfrm>
            <a:off x="2528941" y="319138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18" name="Straight Arrow Connector 17"/>
          <p:cNvCxnSpPr>
            <a:stCxn id="17" idx="4"/>
          </p:cNvCxnSpPr>
          <p:nvPr/>
        </p:nvCxnSpPr>
        <p:spPr>
          <a:xfrm>
            <a:off x="2648389" y="344288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058906" y="6134359"/>
            <a:ext cx="238895" cy="2514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5" name="Straight Arrow Connector 24"/>
          <p:cNvCxnSpPr>
            <a:stCxn id="24" idx="4"/>
          </p:cNvCxnSpPr>
          <p:nvPr/>
        </p:nvCxnSpPr>
        <p:spPr>
          <a:xfrm>
            <a:off x="7178354" y="6385856"/>
            <a:ext cx="0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916306" y="2027058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916306" y="5043009"/>
            <a:ext cx="1171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master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42</a:t>
            </a:fld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116067D-1426-CC40-B0E4-4F59C846EB13}"/>
              </a:ext>
            </a:extLst>
          </p:cNvPr>
          <p:cNvSpPr/>
          <p:nvPr/>
        </p:nvSpPr>
        <p:spPr>
          <a:xfrm>
            <a:off x="2538378" y="2726339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AA06A7D-B9F9-4F4B-93AA-A1389E9C452D}"/>
              </a:ext>
            </a:extLst>
          </p:cNvPr>
          <p:cNvCxnSpPr>
            <a:stCxn id="30" idx="4"/>
          </p:cNvCxnSpPr>
          <p:nvPr/>
        </p:nvCxnSpPr>
        <p:spPr>
          <a:xfrm>
            <a:off x="2657826" y="2977836"/>
            <a:ext cx="0" cy="236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510FEC89-D079-D246-88A2-1662327F66D6}"/>
              </a:ext>
            </a:extLst>
          </p:cNvPr>
          <p:cNvSpPr/>
          <p:nvPr/>
        </p:nvSpPr>
        <p:spPr>
          <a:xfrm>
            <a:off x="7053697" y="5658017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22450E1-FADD-5148-B3DF-53B10DB05A88}"/>
              </a:ext>
            </a:extLst>
          </p:cNvPr>
          <p:cNvCxnSpPr>
            <a:cxnSpLocks/>
            <a:stCxn id="39" idx="4"/>
            <a:endCxn id="24" idx="0"/>
          </p:cNvCxnSpPr>
          <p:nvPr/>
        </p:nvCxnSpPr>
        <p:spPr>
          <a:xfrm>
            <a:off x="7173145" y="5909514"/>
            <a:ext cx="5209" cy="224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3CBD77C4-912E-DF47-8433-69AF41D4FB3A}"/>
              </a:ext>
            </a:extLst>
          </p:cNvPr>
          <p:cNvSpPr/>
          <p:nvPr/>
        </p:nvSpPr>
        <p:spPr>
          <a:xfrm>
            <a:off x="7053697" y="2652757"/>
            <a:ext cx="238895" cy="2514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A25C3796-AC74-E34B-845E-FF05C7B55D18}"/>
              </a:ext>
            </a:extLst>
          </p:cNvPr>
          <p:cNvCxnSpPr>
            <a:cxnSpLocks/>
            <a:stCxn id="49" idx="4"/>
            <a:endCxn id="10" idx="0"/>
          </p:cNvCxnSpPr>
          <p:nvPr/>
        </p:nvCxnSpPr>
        <p:spPr>
          <a:xfrm>
            <a:off x="7173145" y="2904254"/>
            <a:ext cx="0" cy="287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BADAF235-8525-F04C-B5B3-1C046DFD7E70}"/>
              </a:ext>
            </a:extLst>
          </p:cNvPr>
          <p:cNvSpPr/>
          <p:nvPr/>
        </p:nvSpPr>
        <p:spPr>
          <a:xfrm>
            <a:off x="2528941" y="2246503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40C84811-ADA9-5E48-8790-AAD80A4DB6F6}"/>
              </a:ext>
            </a:extLst>
          </p:cNvPr>
          <p:cNvCxnSpPr/>
          <p:nvPr/>
        </p:nvCxnSpPr>
        <p:spPr>
          <a:xfrm flipH="1">
            <a:off x="2656170" y="2480826"/>
            <a:ext cx="1690" cy="2625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Oval 47">
            <a:extLst>
              <a:ext uri="{FF2B5EF4-FFF2-40B4-BE49-F238E27FC236}">
                <a16:creationId xmlns:a16="http://schemas.microsoft.com/office/drawing/2014/main" id="{FA40081F-65E9-3948-B496-AEA2099F56EE}"/>
              </a:ext>
            </a:extLst>
          </p:cNvPr>
          <p:cNvSpPr/>
          <p:nvPr/>
        </p:nvSpPr>
        <p:spPr>
          <a:xfrm>
            <a:off x="7053697" y="5148094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7E9808C-8729-E840-B61E-1DA145C3E66B}"/>
              </a:ext>
            </a:extLst>
          </p:cNvPr>
          <p:cNvCxnSpPr>
            <a:cxnSpLocks/>
            <a:stCxn id="48" idx="4"/>
            <a:endCxn id="39" idx="0"/>
          </p:cNvCxnSpPr>
          <p:nvPr/>
        </p:nvCxnSpPr>
        <p:spPr>
          <a:xfrm>
            <a:off x="7173145" y="5399591"/>
            <a:ext cx="0" cy="2584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5E7E6757-0FC1-FC43-A9A4-339EF77A61A7}"/>
              </a:ext>
            </a:extLst>
          </p:cNvPr>
          <p:cNvSpPr/>
          <p:nvPr/>
        </p:nvSpPr>
        <p:spPr>
          <a:xfrm>
            <a:off x="7053697" y="2128661"/>
            <a:ext cx="238895" cy="251497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E73492F-FA1A-BB45-AE34-D82F42231CDA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7173145" y="2380158"/>
            <a:ext cx="0" cy="2584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FD96998F-10BC-FA49-841C-D3CD3650F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for beers!</a:t>
            </a:r>
          </a:p>
        </p:txBody>
      </p:sp>
    </p:spTree>
    <p:extLst>
      <p:ext uri="{BB962C8B-B14F-4D97-AF65-F5344CB8AC3E}">
        <p14:creationId xmlns:p14="http://schemas.microsoft.com/office/powerpoint/2010/main" val="41357411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697" y="-63564"/>
            <a:ext cx="5197935" cy="1127563"/>
          </a:xfrm>
        </p:spPr>
        <p:txBody>
          <a:bodyPr/>
          <a:lstStyle/>
          <a:p>
            <a:r>
              <a:rPr lang="en-US" dirty="0"/>
              <a:t>Cycle of change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43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E8C15CE-B96F-864B-8EA9-AF1705502711}"/>
              </a:ext>
            </a:extLst>
          </p:cNvPr>
          <p:cNvGrpSpPr/>
          <p:nvPr/>
        </p:nvGrpSpPr>
        <p:grpSpPr>
          <a:xfrm>
            <a:off x="3620022" y="814187"/>
            <a:ext cx="5398320" cy="4045912"/>
            <a:chOff x="570904" y="1152389"/>
            <a:chExt cx="8046606" cy="5043712"/>
          </a:xfrm>
        </p:grpSpPr>
        <p:sp>
          <p:nvSpPr>
            <p:cNvPr id="9" name="Can 8">
              <a:extLst>
                <a:ext uri="{FF2B5EF4-FFF2-40B4-BE49-F238E27FC236}">
                  <a16:creationId xmlns:a16="http://schemas.microsoft.com/office/drawing/2014/main" id="{20BA0890-3181-4B40-837E-53FA40290E9F}"/>
                </a:ext>
              </a:extLst>
            </p:cNvPr>
            <p:cNvSpPr/>
            <p:nvPr/>
          </p:nvSpPr>
          <p:spPr>
            <a:xfrm>
              <a:off x="5958927" y="4591793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your local clone</a:t>
              </a:r>
            </a:p>
          </p:txBody>
        </p:sp>
        <p:sp>
          <p:nvSpPr>
            <p:cNvPr id="4" name="Cloud 3"/>
            <p:cNvSpPr/>
            <p:nvPr/>
          </p:nvSpPr>
          <p:spPr>
            <a:xfrm>
              <a:off x="570904" y="1845565"/>
              <a:ext cx="7918186" cy="2139077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3600" dirty="0"/>
            </a:p>
          </p:txBody>
        </p:sp>
        <p:sp>
          <p:nvSpPr>
            <p:cNvPr id="3" name="Can 2"/>
            <p:cNvSpPr/>
            <p:nvPr/>
          </p:nvSpPr>
          <p:spPr>
            <a:xfrm>
              <a:off x="1335321" y="1561462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project</a:t>
              </a:r>
            </a:p>
            <a:p>
              <a:pPr algn="ctr"/>
              <a:r>
                <a:rPr lang="en-US" sz="1400" dirty="0"/>
                <a:t>(upstream)</a:t>
              </a:r>
            </a:p>
          </p:txBody>
        </p:sp>
        <p:sp>
          <p:nvSpPr>
            <p:cNvPr id="7" name="Can 6">
              <a:extLst>
                <a:ext uri="{FF2B5EF4-FFF2-40B4-BE49-F238E27FC236}">
                  <a16:creationId xmlns:a16="http://schemas.microsoft.com/office/drawing/2014/main" id="{124F46D5-6E2C-574A-AB23-5366FF20E1AC}"/>
                </a:ext>
              </a:extLst>
            </p:cNvPr>
            <p:cNvSpPr/>
            <p:nvPr/>
          </p:nvSpPr>
          <p:spPr>
            <a:xfrm>
              <a:off x="5958924" y="1561462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your fork</a:t>
              </a:r>
              <a:br>
                <a:rPr lang="en-US" sz="1400" dirty="0"/>
              </a:br>
              <a:r>
                <a:rPr lang="en-US" sz="1400" dirty="0"/>
                <a:t>(origin)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4DB2C72-BA4D-EA48-A463-0B501361C74F}"/>
                </a:ext>
              </a:extLst>
            </p:cNvPr>
            <p:cNvCxnSpPr>
              <a:stCxn id="9" idx="2"/>
              <a:endCxn id="3" idx="3"/>
            </p:cNvCxnSpPr>
            <p:nvPr/>
          </p:nvCxnSpPr>
          <p:spPr>
            <a:xfrm flipH="1" flipV="1">
              <a:off x="2271025" y="3165770"/>
              <a:ext cx="3687902" cy="2228177"/>
            </a:xfrm>
            <a:prstGeom prst="straightConnector1">
              <a:avLst/>
            </a:prstGeom>
            <a:ln w="76200"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678687A2-2C84-2E43-B143-A18ED3FBF6CD}"/>
                </a:ext>
              </a:extLst>
            </p:cNvPr>
            <p:cNvCxnSpPr>
              <a:cxnSpLocks/>
              <a:stCxn id="7" idx="2"/>
              <a:endCxn id="3" idx="4"/>
            </p:cNvCxnSpPr>
            <p:nvPr/>
          </p:nvCxnSpPr>
          <p:spPr>
            <a:xfrm flipH="1">
              <a:off x="3206729" y="2363616"/>
              <a:ext cx="2752195" cy="0"/>
            </a:xfrm>
            <a:prstGeom prst="straightConnector1">
              <a:avLst/>
            </a:prstGeom>
            <a:ln w="76200"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AA26155-A407-EA49-8424-7A8D2C59A5D1}"/>
                </a:ext>
              </a:extLst>
            </p:cNvPr>
            <p:cNvSpPr txBox="1"/>
            <p:nvPr/>
          </p:nvSpPr>
          <p:spPr>
            <a:xfrm>
              <a:off x="3682717" y="2370483"/>
              <a:ext cx="2474634" cy="450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forked from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3AD22EA1-483A-0E41-AC1B-AFD52A00D27F}"/>
                </a:ext>
              </a:extLst>
            </p:cNvPr>
            <p:cNvCxnSpPr>
              <a:cxnSpLocks/>
              <a:stCxn id="9" idx="1"/>
            </p:cNvCxnSpPr>
            <p:nvPr/>
          </p:nvCxnSpPr>
          <p:spPr>
            <a:xfrm flipV="1">
              <a:off x="6894631" y="3183701"/>
              <a:ext cx="0" cy="1408092"/>
            </a:xfrm>
            <a:prstGeom prst="straightConnector1">
              <a:avLst/>
            </a:prstGeom>
            <a:ln w="76200"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C2CF9E8-984E-6348-93DB-CF80CE4E065C}"/>
                </a:ext>
              </a:extLst>
            </p:cNvPr>
            <p:cNvSpPr txBox="1"/>
            <p:nvPr/>
          </p:nvSpPr>
          <p:spPr>
            <a:xfrm>
              <a:off x="5428330" y="4043490"/>
              <a:ext cx="1908979" cy="450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origin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19BF49F-18C6-C340-AE2F-1C17684E60A4}"/>
                </a:ext>
              </a:extLst>
            </p:cNvPr>
            <p:cNvSpPr txBox="1"/>
            <p:nvPr/>
          </p:nvSpPr>
          <p:spPr>
            <a:xfrm>
              <a:off x="2263845" y="4154598"/>
              <a:ext cx="1908979" cy="4506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upstream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27D11BA-6F3A-9147-9B3F-AC3CE3C86916}"/>
                </a:ext>
              </a:extLst>
            </p:cNvPr>
            <p:cNvSpPr/>
            <p:nvPr/>
          </p:nvSpPr>
          <p:spPr>
            <a:xfrm>
              <a:off x="7668869" y="5192028"/>
              <a:ext cx="428196" cy="439694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9FACC31-9CF5-E349-8B7F-17F994FE8685}"/>
                </a:ext>
              </a:extLst>
            </p:cNvPr>
            <p:cNvSpPr/>
            <p:nvPr/>
          </p:nvSpPr>
          <p:spPr>
            <a:xfrm>
              <a:off x="7668869" y="2203067"/>
              <a:ext cx="428196" cy="439694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D732476-7AAA-1344-9EC7-BC8481504B49}"/>
                </a:ext>
              </a:extLst>
            </p:cNvPr>
            <p:cNvSpPr/>
            <p:nvPr/>
          </p:nvSpPr>
          <p:spPr>
            <a:xfrm>
              <a:off x="986125" y="2203067"/>
              <a:ext cx="428196" cy="439694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435EE4C-ADAA-0644-BDEE-540C5C7A4B91}"/>
                </a:ext>
              </a:extLst>
            </p:cNvPr>
            <p:cNvSpPr/>
            <p:nvPr/>
          </p:nvSpPr>
          <p:spPr>
            <a:xfrm>
              <a:off x="986125" y="1924371"/>
              <a:ext cx="428196" cy="439694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8" name="Right Arrow 7">
              <a:extLst>
                <a:ext uri="{FF2B5EF4-FFF2-40B4-BE49-F238E27FC236}">
                  <a16:creationId xmlns:a16="http://schemas.microsoft.com/office/drawing/2014/main" id="{41B4CEFE-8246-6D44-86E3-897421313291}"/>
                </a:ext>
              </a:extLst>
            </p:cNvPr>
            <p:cNvSpPr/>
            <p:nvPr/>
          </p:nvSpPr>
          <p:spPr>
            <a:xfrm rot="1913322">
              <a:off x="2721777" y="3287475"/>
              <a:ext cx="3563025" cy="1426023"/>
            </a:xfrm>
            <a:prstGeom prst="righ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dk1"/>
                  </a:solidFill>
                </a:rPr>
                <a:t>pull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0E2EFEF-BEB5-0441-B82D-136CCF95194C}"/>
                </a:ext>
              </a:extLst>
            </p:cNvPr>
            <p:cNvSpPr/>
            <p:nvPr/>
          </p:nvSpPr>
          <p:spPr>
            <a:xfrm>
              <a:off x="7680275" y="4972181"/>
              <a:ext cx="428196" cy="439694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4" name="Up Arrow 23">
              <a:extLst>
                <a:ext uri="{FF2B5EF4-FFF2-40B4-BE49-F238E27FC236}">
                  <a16:creationId xmlns:a16="http://schemas.microsoft.com/office/drawing/2014/main" id="{D3C6E0BA-F59B-B249-A6E4-18BE221F7801}"/>
                </a:ext>
              </a:extLst>
            </p:cNvPr>
            <p:cNvSpPr/>
            <p:nvPr/>
          </p:nvSpPr>
          <p:spPr>
            <a:xfrm>
              <a:off x="6932206" y="3004659"/>
              <a:ext cx="1685304" cy="1673159"/>
            </a:xfrm>
            <a:prstGeom prst="up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push</a:t>
              </a: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D6153E2-D474-704E-A431-75688A75C92B}"/>
                </a:ext>
              </a:extLst>
            </p:cNvPr>
            <p:cNvSpPr/>
            <p:nvPr/>
          </p:nvSpPr>
          <p:spPr>
            <a:xfrm>
              <a:off x="7684406" y="1992186"/>
              <a:ext cx="428196" cy="439694"/>
            </a:xfrm>
            <a:prstGeom prst="ellipse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26" name="Left Arrow 25">
              <a:extLst>
                <a:ext uri="{FF2B5EF4-FFF2-40B4-BE49-F238E27FC236}">
                  <a16:creationId xmlns:a16="http://schemas.microsoft.com/office/drawing/2014/main" id="{F2B34790-57BA-2F43-A3EC-3AB45390FE24}"/>
                </a:ext>
              </a:extLst>
            </p:cNvPr>
            <p:cNvSpPr/>
            <p:nvPr/>
          </p:nvSpPr>
          <p:spPr>
            <a:xfrm>
              <a:off x="3206729" y="1152389"/>
              <a:ext cx="2752195" cy="1211227"/>
            </a:xfrm>
            <a:prstGeom prst="leftArrow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dk1"/>
                  </a:solidFill>
                </a:rPr>
                <a:t>pull-request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7147C3E-B241-6F45-BE00-BD31EFEF5ACA}"/>
              </a:ext>
            </a:extLst>
          </p:cNvPr>
          <p:cNvGrpSpPr/>
          <p:nvPr/>
        </p:nvGrpSpPr>
        <p:grpSpPr>
          <a:xfrm>
            <a:off x="112734" y="3647324"/>
            <a:ext cx="5287503" cy="3074151"/>
            <a:chOff x="570904" y="1561462"/>
            <a:chExt cx="7918186" cy="4634639"/>
          </a:xfrm>
        </p:grpSpPr>
        <p:sp>
          <p:nvSpPr>
            <p:cNvPr id="28" name="Can 27">
              <a:extLst>
                <a:ext uri="{FF2B5EF4-FFF2-40B4-BE49-F238E27FC236}">
                  <a16:creationId xmlns:a16="http://schemas.microsoft.com/office/drawing/2014/main" id="{72C39C01-6C64-2641-BFD8-92E58CD52EE8}"/>
                </a:ext>
              </a:extLst>
            </p:cNvPr>
            <p:cNvSpPr/>
            <p:nvPr/>
          </p:nvSpPr>
          <p:spPr>
            <a:xfrm>
              <a:off x="5958927" y="4591793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your local clone</a:t>
              </a:r>
            </a:p>
          </p:txBody>
        </p:sp>
        <p:sp>
          <p:nvSpPr>
            <p:cNvPr id="29" name="Cloud 28">
              <a:extLst>
                <a:ext uri="{FF2B5EF4-FFF2-40B4-BE49-F238E27FC236}">
                  <a16:creationId xmlns:a16="http://schemas.microsoft.com/office/drawing/2014/main" id="{8A9282CC-9DBE-F04E-9F12-B348AA106D57}"/>
                </a:ext>
              </a:extLst>
            </p:cNvPr>
            <p:cNvSpPr/>
            <p:nvPr/>
          </p:nvSpPr>
          <p:spPr>
            <a:xfrm>
              <a:off x="570904" y="1845565"/>
              <a:ext cx="7918186" cy="2139077"/>
            </a:xfrm>
            <a:prstGeom prst="cloud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4000" dirty="0"/>
            </a:p>
          </p:txBody>
        </p:sp>
        <p:sp>
          <p:nvSpPr>
            <p:cNvPr id="30" name="Can 29">
              <a:extLst>
                <a:ext uri="{FF2B5EF4-FFF2-40B4-BE49-F238E27FC236}">
                  <a16:creationId xmlns:a16="http://schemas.microsoft.com/office/drawing/2014/main" id="{7BF1D690-0942-DB4C-8F9A-DA64B2A622B6}"/>
                </a:ext>
              </a:extLst>
            </p:cNvPr>
            <p:cNvSpPr/>
            <p:nvPr/>
          </p:nvSpPr>
          <p:spPr>
            <a:xfrm>
              <a:off x="1335321" y="1561462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project</a:t>
              </a:r>
            </a:p>
            <a:p>
              <a:pPr algn="ctr"/>
              <a:r>
                <a:rPr lang="en-US" sz="1600" dirty="0"/>
                <a:t>(upstream)</a:t>
              </a:r>
            </a:p>
          </p:txBody>
        </p:sp>
        <p:sp>
          <p:nvSpPr>
            <p:cNvPr id="31" name="Can 30">
              <a:extLst>
                <a:ext uri="{FF2B5EF4-FFF2-40B4-BE49-F238E27FC236}">
                  <a16:creationId xmlns:a16="http://schemas.microsoft.com/office/drawing/2014/main" id="{B6A7FC66-1420-FE40-A475-289B4272ED86}"/>
                </a:ext>
              </a:extLst>
            </p:cNvPr>
            <p:cNvSpPr/>
            <p:nvPr/>
          </p:nvSpPr>
          <p:spPr>
            <a:xfrm>
              <a:off x="5958924" y="1561462"/>
              <a:ext cx="1871408" cy="160430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your fork</a:t>
              </a:r>
              <a:br>
                <a:rPr lang="en-US" sz="1600" dirty="0"/>
              </a:br>
              <a:r>
                <a:rPr lang="en-US" sz="1600" dirty="0"/>
                <a:t>(origin)</a:t>
              </a:r>
            </a:p>
          </p:txBody>
        </p:sp>
        <p:sp>
          <p:nvSpPr>
            <p:cNvPr id="32" name="Right Arrow 31">
              <a:extLst>
                <a:ext uri="{FF2B5EF4-FFF2-40B4-BE49-F238E27FC236}">
                  <a16:creationId xmlns:a16="http://schemas.microsoft.com/office/drawing/2014/main" id="{056C5C17-F0A4-4D4D-8627-1DA8BA3DE51E}"/>
                </a:ext>
              </a:extLst>
            </p:cNvPr>
            <p:cNvSpPr/>
            <p:nvPr/>
          </p:nvSpPr>
          <p:spPr>
            <a:xfrm rot="5400000">
              <a:off x="6104167" y="3385882"/>
              <a:ext cx="1555869" cy="114917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Clone</a:t>
              </a:r>
            </a:p>
          </p:txBody>
        </p:sp>
        <p:sp>
          <p:nvSpPr>
            <p:cNvPr id="33" name="Right Arrow 32">
              <a:extLst>
                <a:ext uri="{FF2B5EF4-FFF2-40B4-BE49-F238E27FC236}">
                  <a16:creationId xmlns:a16="http://schemas.microsoft.com/office/drawing/2014/main" id="{05F06AC9-A509-DE41-AE45-454684B76986}"/>
                </a:ext>
              </a:extLst>
            </p:cNvPr>
            <p:cNvSpPr/>
            <p:nvPr/>
          </p:nvSpPr>
          <p:spPr>
            <a:xfrm>
              <a:off x="3206729" y="1845565"/>
              <a:ext cx="2752195" cy="11324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Fork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B7EF60DC-D01E-454B-90DB-D17374095A0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71025" y="3165770"/>
              <a:ext cx="3687902" cy="2228177"/>
            </a:xfrm>
            <a:prstGeom prst="straightConnector1">
              <a:avLst/>
            </a:prstGeom>
            <a:ln w="76200">
              <a:prstDash val="dash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0CC365E-EB95-094B-AD5E-7B8419EFC0AE}"/>
                </a:ext>
              </a:extLst>
            </p:cNvPr>
            <p:cNvSpPr txBox="1"/>
            <p:nvPr/>
          </p:nvSpPr>
          <p:spPr>
            <a:xfrm>
              <a:off x="2263846" y="4154598"/>
              <a:ext cx="1908979" cy="6156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upstream</a:t>
              </a:r>
            </a:p>
          </p:txBody>
        </p:sp>
      </p:grpSp>
      <p:sp>
        <p:nvSpPr>
          <p:cNvPr id="36" name="Title 1">
            <a:extLst>
              <a:ext uri="{FF2B5EF4-FFF2-40B4-BE49-F238E27FC236}">
                <a16:creationId xmlns:a16="http://schemas.microsoft.com/office/drawing/2014/main" id="{6EBB231F-9FB3-E941-8D69-AF25A6FFDE5D}"/>
              </a:ext>
            </a:extLst>
          </p:cNvPr>
          <p:cNvSpPr txBox="1">
            <a:spLocks/>
          </p:cNvSpPr>
          <p:nvPr/>
        </p:nvSpPr>
        <p:spPr>
          <a:xfrm>
            <a:off x="242201" y="2617948"/>
            <a:ext cx="5044015" cy="1378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Setup</a:t>
            </a:r>
          </a:p>
        </p:txBody>
      </p:sp>
    </p:spTree>
    <p:extLst>
      <p:ext uri="{BB962C8B-B14F-4D97-AF65-F5344CB8AC3E}">
        <p14:creationId xmlns:p14="http://schemas.microsoft.com/office/powerpoint/2010/main" val="2795104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foss2serve.org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433544"/>
            <a:ext cx="8065294" cy="4564622"/>
          </a:xfrm>
        </p:spPr>
        <p:txBody>
          <a:bodyPr>
            <a:normAutofit/>
          </a:bodyPr>
          <a:lstStyle/>
          <a:p>
            <a:r>
              <a:rPr lang="en-US" sz="2400" dirty="0"/>
              <a:t>Acknowledgement</a:t>
            </a:r>
          </a:p>
          <a:p>
            <a:pPr lvl="1"/>
            <a:r>
              <a:rPr lang="en-US" sz="1400" dirty="0"/>
              <a:t>This material is based on work supported by the National Science Foundation under Grants DUE-1225708, DUE-1225738, DUE-1225688, DUE-1525039 DUE-1524898, and DUE-1524877. Any opinions, findings and conclusions or recommendations expressed in this material are those of the author(s) and do not necessarily reflect the views of the National Science Foundation (NSF)</a:t>
            </a:r>
          </a:p>
          <a:p>
            <a:pPr lvl="1"/>
            <a:endParaRPr lang="en-US" sz="1400" dirty="0"/>
          </a:p>
          <a:p>
            <a:r>
              <a:rPr lang="en-US" sz="2400" dirty="0"/>
              <a:t>Copyright and Licensing</a:t>
            </a:r>
          </a:p>
          <a:p>
            <a:pPr lvl="1"/>
            <a:r>
              <a:rPr lang="en-US" sz="1400" dirty="0"/>
              <a:t>This work is copyrighted by </a:t>
            </a:r>
            <a:r>
              <a:rPr lang="en-US" sz="1400" dirty="0" err="1"/>
              <a:t>Darci</a:t>
            </a:r>
            <a:r>
              <a:rPr lang="en-US" sz="1400" dirty="0"/>
              <a:t> </a:t>
            </a:r>
            <a:r>
              <a:rPr lang="en-US" sz="1400" dirty="0" err="1"/>
              <a:t>Burdge</a:t>
            </a:r>
            <a:r>
              <a:rPr lang="en-US" sz="1400" dirty="0"/>
              <a:t> and Stoney Jackson, some rights reserved</a:t>
            </a:r>
          </a:p>
          <a:p>
            <a:pPr lvl="1"/>
            <a:r>
              <a:rPr lang="en-US" sz="1400" dirty="0"/>
              <a:t>This work is licensed under a Creative Commons Attribution-</a:t>
            </a:r>
            <a:r>
              <a:rPr lang="en-US" sz="1400" dirty="0" err="1"/>
              <a:t>ShareAlike</a:t>
            </a:r>
            <a:r>
              <a:rPr lang="en-US" sz="1400" dirty="0"/>
              <a:t> 4.0 International License </a:t>
            </a:r>
            <a:r>
              <a:rPr lang="en-US" sz="1400" dirty="0">
                <a:hlinkClick r:id="rId3"/>
              </a:rPr>
              <a:t>http://creativecommons.org/licenses/by-sa/4.0/</a:t>
            </a:r>
            <a:endParaRPr lang="en-US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019" y="15412"/>
            <a:ext cx="1352411" cy="1360558"/>
          </a:xfrm>
          <a:prstGeom prst="rect">
            <a:avLst/>
          </a:prstGeom>
        </p:spPr>
      </p:pic>
      <p:pic>
        <p:nvPicPr>
          <p:cNvPr id="12" name="Picture 11" descr="Drexe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623" y="4706593"/>
            <a:ext cx="3104325" cy="1313141"/>
          </a:xfrm>
          <a:prstGeom prst="rect">
            <a:avLst/>
          </a:prstGeom>
        </p:spPr>
      </p:pic>
      <p:pic>
        <p:nvPicPr>
          <p:cNvPr id="13" name="Picture 11" descr="NCC logo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8181" y="4624977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45262" y="5230838"/>
            <a:ext cx="3315342" cy="726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44</a:t>
            </a:fld>
            <a:endParaRPr lang="en-US" dirty="0"/>
          </a:p>
        </p:txBody>
      </p:sp>
      <p:pic>
        <p:nvPicPr>
          <p:cNvPr id="10" name="Picture 2" descr="http://www.muhlenberg.edu/media/kdmedia/images/header-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7544" y="4275580"/>
            <a:ext cx="4238625" cy="8286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245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to work on a project</a:t>
            </a:r>
          </a:p>
        </p:txBody>
      </p:sp>
      <p:sp>
        <p:nvSpPr>
          <p:cNvPr id="4" name="Cloud 3"/>
          <p:cNvSpPr/>
          <p:nvPr/>
        </p:nvSpPr>
        <p:spPr>
          <a:xfrm>
            <a:off x="570904" y="1845565"/>
            <a:ext cx="7918186" cy="213907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Can 2"/>
          <p:cNvSpPr/>
          <p:nvPr/>
        </p:nvSpPr>
        <p:spPr>
          <a:xfrm>
            <a:off x="1335321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project</a:t>
            </a:r>
          </a:p>
          <a:p>
            <a:pPr algn="ctr"/>
            <a:r>
              <a:rPr lang="en-US" sz="2800" dirty="0"/>
              <a:t>(upstream)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5</a:t>
            </a:fld>
            <a:endParaRPr lang="en-US"/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124F46D5-6E2C-574A-AB23-5366FF20E1AC}"/>
              </a:ext>
            </a:extLst>
          </p:cNvPr>
          <p:cNvSpPr/>
          <p:nvPr/>
        </p:nvSpPr>
        <p:spPr>
          <a:xfrm>
            <a:off x="5958924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fork</a:t>
            </a:r>
            <a:br>
              <a:rPr lang="en-US" sz="2800" dirty="0"/>
            </a:br>
            <a:r>
              <a:rPr lang="en-US" sz="2800" dirty="0"/>
              <a:t>(origin)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8687A2-2C84-2E43-B143-A18ED3FBF6CD}"/>
              </a:ext>
            </a:extLst>
          </p:cNvPr>
          <p:cNvCxnSpPr>
            <a:cxnSpLocks/>
            <a:stCxn id="7" idx="2"/>
            <a:endCxn id="3" idx="4"/>
          </p:cNvCxnSpPr>
          <p:nvPr/>
        </p:nvCxnSpPr>
        <p:spPr>
          <a:xfrm flipH="1">
            <a:off x="3206729" y="2363616"/>
            <a:ext cx="2752195" cy="0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AA26155-A407-EA49-8424-7A8D2C59A5D1}"/>
              </a:ext>
            </a:extLst>
          </p:cNvPr>
          <p:cNvSpPr txBox="1"/>
          <p:nvPr/>
        </p:nvSpPr>
        <p:spPr>
          <a:xfrm>
            <a:off x="3682717" y="2370484"/>
            <a:ext cx="247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forked from</a:t>
            </a:r>
          </a:p>
        </p:txBody>
      </p:sp>
    </p:spTree>
    <p:extLst>
      <p:ext uri="{BB962C8B-B14F-4D97-AF65-F5344CB8AC3E}">
        <p14:creationId xmlns:p14="http://schemas.microsoft.com/office/powerpoint/2010/main" val="39792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n 8">
            <a:extLst>
              <a:ext uri="{FF2B5EF4-FFF2-40B4-BE49-F238E27FC236}">
                <a16:creationId xmlns:a16="http://schemas.microsoft.com/office/drawing/2014/main" id="{20BA0890-3181-4B40-837E-53FA40290E9F}"/>
              </a:ext>
            </a:extLst>
          </p:cNvPr>
          <p:cNvSpPr/>
          <p:nvPr/>
        </p:nvSpPr>
        <p:spPr>
          <a:xfrm>
            <a:off x="5958927" y="4591793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local clone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to work on a project</a:t>
            </a:r>
          </a:p>
        </p:txBody>
      </p:sp>
      <p:sp>
        <p:nvSpPr>
          <p:cNvPr id="4" name="Cloud 3"/>
          <p:cNvSpPr/>
          <p:nvPr/>
        </p:nvSpPr>
        <p:spPr>
          <a:xfrm>
            <a:off x="570904" y="1845565"/>
            <a:ext cx="7918186" cy="213907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Can 2"/>
          <p:cNvSpPr/>
          <p:nvPr/>
        </p:nvSpPr>
        <p:spPr>
          <a:xfrm>
            <a:off x="1335321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project</a:t>
            </a:r>
          </a:p>
          <a:p>
            <a:pPr algn="ctr"/>
            <a:r>
              <a:rPr lang="en-US" sz="2800" dirty="0"/>
              <a:t>(upstream)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6</a:t>
            </a:fld>
            <a:endParaRPr lang="en-US"/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124F46D5-6E2C-574A-AB23-5366FF20E1AC}"/>
              </a:ext>
            </a:extLst>
          </p:cNvPr>
          <p:cNvSpPr/>
          <p:nvPr/>
        </p:nvSpPr>
        <p:spPr>
          <a:xfrm>
            <a:off x="5958924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fork</a:t>
            </a:r>
            <a:br>
              <a:rPr lang="en-US" sz="2800" dirty="0"/>
            </a:br>
            <a:r>
              <a:rPr lang="en-US" sz="2800" dirty="0"/>
              <a:t>(origin)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8687A2-2C84-2E43-B143-A18ED3FBF6CD}"/>
              </a:ext>
            </a:extLst>
          </p:cNvPr>
          <p:cNvCxnSpPr>
            <a:cxnSpLocks/>
            <a:stCxn id="7" idx="2"/>
            <a:endCxn id="3" idx="4"/>
          </p:cNvCxnSpPr>
          <p:nvPr/>
        </p:nvCxnSpPr>
        <p:spPr>
          <a:xfrm flipH="1">
            <a:off x="3206729" y="2363616"/>
            <a:ext cx="2752195" cy="0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AA26155-A407-EA49-8424-7A8D2C59A5D1}"/>
              </a:ext>
            </a:extLst>
          </p:cNvPr>
          <p:cNvSpPr txBox="1"/>
          <p:nvPr/>
        </p:nvSpPr>
        <p:spPr>
          <a:xfrm>
            <a:off x="3682717" y="2370484"/>
            <a:ext cx="247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forked from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AD22EA1-483A-0E41-AC1B-AFD52A00D27F}"/>
              </a:ext>
            </a:extLst>
          </p:cNvPr>
          <p:cNvCxnSpPr>
            <a:cxnSpLocks/>
            <a:stCxn id="9" idx="1"/>
          </p:cNvCxnSpPr>
          <p:nvPr/>
        </p:nvCxnSpPr>
        <p:spPr>
          <a:xfrm flipV="1">
            <a:off x="6894631" y="3183701"/>
            <a:ext cx="0" cy="1408092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ight Arrow 21">
            <a:extLst>
              <a:ext uri="{FF2B5EF4-FFF2-40B4-BE49-F238E27FC236}">
                <a16:creationId xmlns:a16="http://schemas.microsoft.com/office/drawing/2014/main" id="{CF39CF73-CDF5-0D45-A21B-E882E1480DF4}"/>
              </a:ext>
            </a:extLst>
          </p:cNvPr>
          <p:cNvSpPr/>
          <p:nvPr/>
        </p:nvSpPr>
        <p:spPr>
          <a:xfrm rot="5400000">
            <a:off x="6104167" y="3385882"/>
            <a:ext cx="1555869" cy="11491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Clone</a:t>
            </a:r>
          </a:p>
        </p:txBody>
      </p:sp>
    </p:spTree>
    <p:extLst>
      <p:ext uri="{BB962C8B-B14F-4D97-AF65-F5344CB8AC3E}">
        <p14:creationId xmlns:p14="http://schemas.microsoft.com/office/powerpoint/2010/main" val="171184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n 8">
            <a:extLst>
              <a:ext uri="{FF2B5EF4-FFF2-40B4-BE49-F238E27FC236}">
                <a16:creationId xmlns:a16="http://schemas.microsoft.com/office/drawing/2014/main" id="{20BA0890-3181-4B40-837E-53FA40290E9F}"/>
              </a:ext>
            </a:extLst>
          </p:cNvPr>
          <p:cNvSpPr/>
          <p:nvPr/>
        </p:nvSpPr>
        <p:spPr>
          <a:xfrm>
            <a:off x="5958927" y="4591793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local clone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Prepare to work on a project</a:t>
            </a:r>
          </a:p>
        </p:txBody>
      </p:sp>
      <p:sp>
        <p:nvSpPr>
          <p:cNvPr id="4" name="Cloud 3"/>
          <p:cNvSpPr/>
          <p:nvPr/>
        </p:nvSpPr>
        <p:spPr>
          <a:xfrm>
            <a:off x="570904" y="1845565"/>
            <a:ext cx="7918186" cy="213907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Can 2"/>
          <p:cNvSpPr/>
          <p:nvPr/>
        </p:nvSpPr>
        <p:spPr>
          <a:xfrm>
            <a:off x="1335321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project</a:t>
            </a:r>
          </a:p>
          <a:p>
            <a:pPr algn="ctr"/>
            <a:r>
              <a:rPr lang="en-US" sz="2800" dirty="0"/>
              <a:t>(upstream)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7</a:t>
            </a:fld>
            <a:endParaRPr lang="en-US"/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124F46D5-6E2C-574A-AB23-5366FF20E1AC}"/>
              </a:ext>
            </a:extLst>
          </p:cNvPr>
          <p:cNvSpPr/>
          <p:nvPr/>
        </p:nvSpPr>
        <p:spPr>
          <a:xfrm>
            <a:off x="5958924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fork</a:t>
            </a:r>
            <a:br>
              <a:rPr lang="en-US" sz="2800" dirty="0"/>
            </a:br>
            <a:r>
              <a:rPr lang="en-US" sz="2800" dirty="0"/>
              <a:t>(origin)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8687A2-2C84-2E43-B143-A18ED3FBF6CD}"/>
              </a:ext>
            </a:extLst>
          </p:cNvPr>
          <p:cNvCxnSpPr>
            <a:cxnSpLocks/>
            <a:stCxn id="7" idx="2"/>
            <a:endCxn id="3" idx="4"/>
          </p:cNvCxnSpPr>
          <p:nvPr/>
        </p:nvCxnSpPr>
        <p:spPr>
          <a:xfrm flipH="1">
            <a:off x="3206729" y="2363616"/>
            <a:ext cx="2752195" cy="0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AA26155-A407-EA49-8424-7A8D2C59A5D1}"/>
              </a:ext>
            </a:extLst>
          </p:cNvPr>
          <p:cNvSpPr txBox="1"/>
          <p:nvPr/>
        </p:nvSpPr>
        <p:spPr>
          <a:xfrm>
            <a:off x="3682717" y="2370484"/>
            <a:ext cx="247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forked from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AD22EA1-483A-0E41-AC1B-AFD52A00D27F}"/>
              </a:ext>
            </a:extLst>
          </p:cNvPr>
          <p:cNvCxnSpPr>
            <a:cxnSpLocks/>
            <a:stCxn id="9" idx="1"/>
          </p:cNvCxnSpPr>
          <p:nvPr/>
        </p:nvCxnSpPr>
        <p:spPr>
          <a:xfrm flipV="1">
            <a:off x="6894631" y="3183701"/>
            <a:ext cx="0" cy="1408092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C2CF9E8-984E-6348-93DB-CF80CE4E065C}"/>
              </a:ext>
            </a:extLst>
          </p:cNvPr>
          <p:cNvSpPr txBox="1"/>
          <p:nvPr/>
        </p:nvSpPr>
        <p:spPr>
          <a:xfrm>
            <a:off x="5428330" y="4043491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origin</a:t>
            </a:r>
          </a:p>
        </p:txBody>
      </p:sp>
    </p:spTree>
    <p:extLst>
      <p:ext uri="{BB962C8B-B14F-4D97-AF65-F5344CB8AC3E}">
        <p14:creationId xmlns:p14="http://schemas.microsoft.com/office/powerpoint/2010/main" val="1133960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n 8">
            <a:extLst>
              <a:ext uri="{FF2B5EF4-FFF2-40B4-BE49-F238E27FC236}">
                <a16:creationId xmlns:a16="http://schemas.microsoft.com/office/drawing/2014/main" id="{20BA0890-3181-4B40-837E-53FA40290E9F}"/>
              </a:ext>
            </a:extLst>
          </p:cNvPr>
          <p:cNvSpPr/>
          <p:nvPr/>
        </p:nvSpPr>
        <p:spPr>
          <a:xfrm>
            <a:off x="5958927" y="4591793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local clone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to work on a project</a:t>
            </a:r>
          </a:p>
        </p:txBody>
      </p:sp>
      <p:sp>
        <p:nvSpPr>
          <p:cNvPr id="4" name="Cloud 3"/>
          <p:cNvSpPr/>
          <p:nvPr/>
        </p:nvSpPr>
        <p:spPr>
          <a:xfrm>
            <a:off x="570904" y="1845565"/>
            <a:ext cx="7918186" cy="213907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Can 2"/>
          <p:cNvSpPr/>
          <p:nvPr/>
        </p:nvSpPr>
        <p:spPr>
          <a:xfrm>
            <a:off x="1335321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project</a:t>
            </a:r>
          </a:p>
          <a:p>
            <a:pPr algn="ctr"/>
            <a:r>
              <a:rPr lang="en-US" sz="2800" dirty="0"/>
              <a:t>(upstream)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8</a:t>
            </a:fld>
            <a:endParaRPr lang="en-US"/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124F46D5-6E2C-574A-AB23-5366FF20E1AC}"/>
              </a:ext>
            </a:extLst>
          </p:cNvPr>
          <p:cNvSpPr/>
          <p:nvPr/>
        </p:nvSpPr>
        <p:spPr>
          <a:xfrm>
            <a:off x="5958924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fork</a:t>
            </a:r>
            <a:br>
              <a:rPr lang="en-US" sz="2800" dirty="0"/>
            </a:br>
            <a:r>
              <a:rPr lang="en-US" sz="2800" dirty="0"/>
              <a:t>(origin)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8687A2-2C84-2E43-B143-A18ED3FBF6CD}"/>
              </a:ext>
            </a:extLst>
          </p:cNvPr>
          <p:cNvCxnSpPr>
            <a:cxnSpLocks/>
            <a:stCxn id="7" idx="2"/>
            <a:endCxn id="3" idx="4"/>
          </p:cNvCxnSpPr>
          <p:nvPr/>
        </p:nvCxnSpPr>
        <p:spPr>
          <a:xfrm flipH="1">
            <a:off x="3206729" y="2363616"/>
            <a:ext cx="2752195" cy="0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AA26155-A407-EA49-8424-7A8D2C59A5D1}"/>
              </a:ext>
            </a:extLst>
          </p:cNvPr>
          <p:cNvSpPr txBox="1"/>
          <p:nvPr/>
        </p:nvSpPr>
        <p:spPr>
          <a:xfrm>
            <a:off x="3682717" y="2370484"/>
            <a:ext cx="247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forked from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AD22EA1-483A-0E41-AC1B-AFD52A00D27F}"/>
              </a:ext>
            </a:extLst>
          </p:cNvPr>
          <p:cNvCxnSpPr>
            <a:cxnSpLocks/>
            <a:stCxn id="9" idx="1"/>
          </p:cNvCxnSpPr>
          <p:nvPr/>
        </p:nvCxnSpPr>
        <p:spPr>
          <a:xfrm flipV="1">
            <a:off x="6894631" y="3183701"/>
            <a:ext cx="0" cy="1408092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C2CF9E8-984E-6348-93DB-CF80CE4E065C}"/>
              </a:ext>
            </a:extLst>
          </p:cNvPr>
          <p:cNvSpPr txBox="1"/>
          <p:nvPr/>
        </p:nvSpPr>
        <p:spPr>
          <a:xfrm>
            <a:off x="5428330" y="4043491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origin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62E853-07AF-704C-AB90-8F3C089555BC}"/>
              </a:ext>
            </a:extLst>
          </p:cNvPr>
          <p:cNvCxnSpPr/>
          <p:nvPr/>
        </p:nvCxnSpPr>
        <p:spPr>
          <a:xfrm flipH="1" flipV="1">
            <a:off x="2271025" y="3165770"/>
            <a:ext cx="3687902" cy="2228177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155E570-09AE-4E46-8DDC-0CCAA6F451FD}"/>
              </a:ext>
            </a:extLst>
          </p:cNvPr>
          <p:cNvSpPr txBox="1"/>
          <p:nvPr/>
        </p:nvSpPr>
        <p:spPr>
          <a:xfrm>
            <a:off x="2263846" y="4154598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upstream</a:t>
            </a:r>
          </a:p>
        </p:txBody>
      </p:sp>
    </p:spTree>
    <p:extLst>
      <p:ext uri="{BB962C8B-B14F-4D97-AF65-F5344CB8AC3E}">
        <p14:creationId xmlns:p14="http://schemas.microsoft.com/office/powerpoint/2010/main" val="408779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n 8">
            <a:extLst>
              <a:ext uri="{FF2B5EF4-FFF2-40B4-BE49-F238E27FC236}">
                <a16:creationId xmlns:a16="http://schemas.microsoft.com/office/drawing/2014/main" id="{20BA0890-3181-4B40-837E-53FA40290E9F}"/>
              </a:ext>
            </a:extLst>
          </p:cNvPr>
          <p:cNvSpPr/>
          <p:nvPr/>
        </p:nvSpPr>
        <p:spPr>
          <a:xfrm>
            <a:off x="5958927" y="4591793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local clone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Ready</a:t>
            </a:r>
          </a:p>
        </p:txBody>
      </p:sp>
      <p:sp>
        <p:nvSpPr>
          <p:cNvPr id="4" name="Cloud 3"/>
          <p:cNvSpPr/>
          <p:nvPr/>
        </p:nvSpPr>
        <p:spPr>
          <a:xfrm>
            <a:off x="570904" y="1845565"/>
            <a:ext cx="7918186" cy="2139077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3" name="Can 2"/>
          <p:cNvSpPr/>
          <p:nvPr/>
        </p:nvSpPr>
        <p:spPr>
          <a:xfrm>
            <a:off x="1335321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project</a:t>
            </a:r>
          </a:p>
          <a:p>
            <a:pPr algn="ctr"/>
            <a:r>
              <a:rPr lang="en-US" sz="2800" dirty="0"/>
              <a:t>(upstream)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44D5-AA56-484C-8B57-85B289DA1210}" type="slidenum">
              <a:rPr lang="en-US" smtClean="0"/>
              <a:t>9</a:t>
            </a:fld>
            <a:endParaRPr lang="en-US"/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124F46D5-6E2C-574A-AB23-5366FF20E1AC}"/>
              </a:ext>
            </a:extLst>
          </p:cNvPr>
          <p:cNvSpPr/>
          <p:nvPr/>
        </p:nvSpPr>
        <p:spPr>
          <a:xfrm>
            <a:off x="5958924" y="1561462"/>
            <a:ext cx="1871408" cy="160430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your fork</a:t>
            </a:r>
            <a:br>
              <a:rPr lang="en-US" sz="2800" dirty="0"/>
            </a:br>
            <a:r>
              <a:rPr lang="en-US" sz="2800" dirty="0"/>
              <a:t>(origin)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78687A2-2C84-2E43-B143-A18ED3FBF6CD}"/>
              </a:ext>
            </a:extLst>
          </p:cNvPr>
          <p:cNvCxnSpPr>
            <a:cxnSpLocks/>
            <a:stCxn id="7" idx="2"/>
            <a:endCxn id="3" idx="4"/>
          </p:cNvCxnSpPr>
          <p:nvPr/>
        </p:nvCxnSpPr>
        <p:spPr>
          <a:xfrm flipH="1">
            <a:off x="3206729" y="2363616"/>
            <a:ext cx="2752195" cy="0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AA26155-A407-EA49-8424-7A8D2C59A5D1}"/>
              </a:ext>
            </a:extLst>
          </p:cNvPr>
          <p:cNvSpPr txBox="1"/>
          <p:nvPr/>
        </p:nvSpPr>
        <p:spPr>
          <a:xfrm>
            <a:off x="3682717" y="2370484"/>
            <a:ext cx="247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forked from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AD22EA1-483A-0E41-AC1B-AFD52A00D27F}"/>
              </a:ext>
            </a:extLst>
          </p:cNvPr>
          <p:cNvCxnSpPr>
            <a:cxnSpLocks/>
            <a:stCxn id="9" idx="1"/>
          </p:cNvCxnSpPr>
          <p:nvPr/>
        </p:nvCxnSpPr>
        <p:spPr>
          <a:xfrm flipV="1">
            <a:off x="6894631" y="3183701"/>
            <a:ext cx="0" cy="1408092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C2CF9E8-984E-6348-93DB-CF80CE4E065C}"/>
              </a:ext>
            </a:extLst>
          </p:cNvPr>
          <p:cNvSpPr txBox="1"/>
          <p:nvPr/>
        </p:nvSpPr>
        <p:spPr>
          <a:xfrm>
            <a:off x="5428330" y="4043491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origin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62E853-07AF-704C-AB90-8F3C089555BC}"/>
              </a:ext>
            </a:extLst>
          </p:cNvPr>
          <p:cNvCxnSpPr/>
          <p:nvPr/>
        </p:nvCxnSpPr>
        <p:spPr>
          <a:xfrm flipH="1" flipV="1">
            <a:off x="2271025" y="3165770"/>
            <a:ext cx="3687902" cy="2228177"/>
          </a:xfrm>
          <a:prstGeom prst="straightConnector1">
            <a:avLst/>
          </a:prstGeom>
          <a:ln w="76200">
            <a:prstDash val="dash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155E570-09AE-4E46-8DDC-0CCAA6F451FD}"/>
              </a:ext>
            </a:extLst>
          </p:cNvPr>
          <p:cNvSpPr txBox="1"/>
          <p:nvPr/>
        </p:nvSpPr>
        <p:spPr>
          <a:xfrm>
            <a:off x="2263846" y="4154598"/>
            <a:ext cx="1908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upstream</a:t>
            </a:r>
          </a:p>
        </p:txBody>
      </p:sp>
    </p:spTree>
    <p:extLst>
      <p:ext uri="{BB962C8B-B14F-4D97-AF65-F5344CB8AC3E}">
        <p14:creationId xmlns:p14="http://schemas.microsoft.com/office/powerpoint/2010/main" val="3061338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778</Words>
  <Application>Microsoft Macintosh PowerPoint</Application>
  <PresentationFormat>On-screen Show (4:3)</PresentationFormat>
  <Paragraphs>352</Paragraphs>
  <Slides>44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Consolas</vt:lpstr>
      <vt:lpstr>Office Theme</vt:lpstr>
      <vt:lpstr>GitHub Workflow Activity</vt:lpstr>
      <vt:lpstr>Prepare to work on a project</vt:lpstr>
      <vt:lpstr>Prepare to work on a project</vt:lpstr>
      <vt:lpstr>Prepare to work on a project</vt:lpstr>
      <vt:lpstr>Prepare to work on a project</vt:lpstr>
      <vt:lpstr>Prepare to work on a project</vt:lpstr>
      <vt:lpstr>Prepare to work on a project</vt:lpstr>
      <vt:lpstr>Prepare to work on a project</vt:lpstr>
      <vt:lpstr>Ready</vt:lpstr>
      <vt:lpstr>Contribute a change</vt:lpstr>
      <vt:lpstr>Contribute a change</vt:lpstr>
      <vt:lpstr>Contribute a change</vt:lpstr>
      <vt:lpstr>Integrate a change</vt:lpstr>
      <vt:lpstr>Integrate Changes</vt:lpstr>
      <vt:lpstr>Integrate Changes</vt:lpstr>
      <vt:lpstr>Cycle of change</vt:lpstr>
      <vt:lpstr>Branches</vt:lpstr>
      <vt:lpstr>$ git branch feature $ git checkout feature</vt:lpstr>
      <vt:lpstr>$ git commit --allow-empty</vt:lpstr>
      <vt:lpstr>$ git push origin feature</vt:lpstr>
      <vt:lpstr>PowerPoint Presentation</vt:lpstr>
      <vt:lpstr>$ vim ... $ git add . ; git commit</vt:lpstr>
      <vt:lpstr>$ git push origin feature</vt:lpstr>
      <vt:lpstr>@maintainer What do you think?</vt:lpstr>
      <vt:lpstr>Great idea! Can you add green?</vt:lpstr>
      <vt:lpstr>$ vim ... $ git add . ; git commit</vt:lpstr>
      <vt:lpstr>$ git push origin feature</vt:lpstr>
      <vt:lpstr>@maintainer How about now?</vt:lpstr>
      <vt:lpstr>Looks great! Please update with new changes in master and I’ll merge it.</vt:lpstr>
      <vt:lpstr>$ git checkout master $ git pull upstream master $ git push origin master</vt:lpstr>
      <vt:lpstr>$ git checkout feature $ git merge master</vt:lpstr>
      <vt:lpstr>$ git push origin feature</vt:lpstr>
      <vt:lpstr>@maintainer OK?</vt:lpstr>
      <vt:lpstr>Perfect! Thanks!</vt:lpstr>
      <vt:lpstr>Maintainer merges PR</vt:lpstr>
      <vt:lpstr>Time for beers?</vt:lpstr>
      <vt:lpstr>Time to clean up!</vt:lpstr>
      <vt:lpstr>$ git checkout master $ git pull upstream master</vt:lpstr>
      <vt:lpstr>$ git branch -d feature $ git push -d origin feature</vt:lpstr>
      <vt:lpstr>$ git push origin master</vt:lpstr>
      <vt:lpstr>Time for beers?</vt:lpstr>
      <vt:lpstr>Time for beers!</vt:lpstr>
      <vt:lpstr>Cycle of change</vt:lpstr>
      <vt:lpstr>foss2serve.org</vt:lpstr>
    </vt:vector>
  </TitlesOfParts>
  <Company>Western New England University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Workflow</dc:title>
  <dc:creator>Stoney Jackson</dc:creator>
  <cp:lastModifiedBy>Microsoft Office User</cp:lastModifiedBy>
  <cp:revision>94</cp:revision>
  <dcterms:created xsi:type="dcterms:W3CDTF">2016-04-08T17:53:25Z</dcterms:created>
  <dcterms:modified xsi:type="dcterms:W3CDTF">2018-06-15T18:32:32Z</dcterms:modified>
</cp:coreProperties>
</file>